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Anton"/>
      <p:regular r:id="rId27"/>
    </p:embeddedFont>
    <p:embeddedFont>
      <p:font typeface="Catamaran"/>
      <p:regular r:id="rId28"/>
      <p:bold r:id="rId29"/>
    </p:embeddedFont>
    <p:embeddedFont>
      <p:font typeface="Bebas Neue"/>
      <p:regular r:id="rId30"/>
    </p:embeddedFont>
    <p:embeddedFont>
      <p:font typeface="Average"/>
      <p:regular r:id="rId31"/>
    </p:embeddedFont>
    <p:embeddedFont>
      <p:font typeface="PT Sans"/>
      <p:regular r:id="rId32"/>
      <p:bold r:id="rId33"/>
      <p:italic r:id="rId34"/>
      <p:boldItalic r:id="rId35"/>
    </p:embeddedFont>
    <p:embeddedFont>
      <p:font typeface="Oswald"/>
      <p:regular r:id="rId36"/>
      <p:bold r:id="rId37"/>
    </p:embeddedFont>
    <p:embeddedFont>
      <p:font typeface="DM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MSans-italic.fntdata"/><Relationship Id="rId20" Type="http://schemas.openxmlformats.org/officeDocument/2006/relationships/slide" Target="slides/slide15.xml"/><Relationship Id="rId41" Type="http://schemas.openxmlformats.org/officeDocument/2006/relationships/font" Target="fonts/DMSans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Catamaran-regular.fntdata"/><Relationship Id="rId27" Type="http://schemas.openxmlformats.org/officeDocument/2006/relationships/font" Target="fonts/Anton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atamaran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verage-regular.fntdata"/><Relationship Id="rId30" Type="http://schemas.openxmlformats.org/officeDocument/2006/relationships/font" Target="fonts/BebasNeue-regular.fntdata"/><Relationship Id="rId11" Type="http://schemas.openxmlformats.org/officeDocument/2006/relationships/slide" Target="slides/slide6.xml"/><Relationship Id="rId33" Type="http://schemas.openxmlformats.org/officeDocument/2006/relationships/font" Target="fonts/PTSans-bold.fntdata"/><Relationship Id="rId10" Type="http://schemas.openxmlformats.org/officeDocument/2006/relationships/slide" Target="slides/slide5.xml"/><Relationship Id="rId32" Type="http://schemas.openxmlformats.org/officeDocument/2006/relationships/font" Target="fonts/PTSans-regular.fntdata"/><Relationship Id="rId13" Type="http://schemas.openxmlformats.org/officeDocument/2006/relationships/slide" Target="slides/slide8.xml"/><Relationship Id="rId35" Type="http://schemas.openxmlformats.org/officeDocument/2006/relationships/font" Target="fonts/PTSans-boldItalic.fntdata"/><Relationship Id="rId12" Type="http://schemas.openxmlformats.org/officeDocument/2006/relationships/slide" Target="slides/slide7.xml"/><Relationship Id="rId34" Type="http://schemas.openxmlformats.org/officeDocument/2006/relationships/font" Target="fonts/PTSans-italic.fntdata"/><Relationship Id="rId15" Type="http://schemas.openxmlformats.org/officeDocument/2006/relationships/slide" Target="slides/slide10.xml"/><Relationship Id="rId37" Type="http://schemas.openxmlformats.org/officeDocument/2006/relationships/font" Target="fonts/Oswald-bold.fntdata"/><Relationship Id="rId14" Type="http://schemas.openxmlformats.org/officeDocument/2006/relationships/slide" Target="slides/slide9.xml"/><Relationship Id="rId36" Type="http://schemas.openxmlformats.org/officeDocument/2006/relationships/font" Target="fonts/Oswald-regular.fntdata"/><Relationship Id="rId17" Type="http://schemas.openxmlformats.org/officeDocument/2006/relationships/slide" Target="slides/slide12.xml"/><Relationship Id="rId39" Type="http://schemas.openxmlformats.org/officeDocument/2006/relationships/font" Target="fonts/DMSans-bold.fntdata"/><Relationship Id="rId16" Type="http://schemas.openxmlformats.org/officeDocument/2006/relationships/slide" Target="slides/slide11.xml"/><Relationship Id="rId38" Type="http://schemas.openxmlformats.org/officeDocument/2006/relationships/font" Target="fonts/DMSan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2613ee48c44_0_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2613ee48c44_0_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Wesley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26140775822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26140775822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Garrett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compile as </a:t>
            </a:r>
            <a:r>
              <a:rPr lang="en"/>
              <a:t>straight</a:t>
            </a:r>
            <a:r>
              <a:rPr lang="en"/>
              <a:t> registers. Then after tweaking it a little it told us </a:t>
            </a:r>
            <a:r>
              <a:rPr lang="en"/>
              <a:t>that</a:t>
            </a:r>
            <a:r>
              <a:rPr lang="en"/>
              <a:t> it</a:t>
            </a:r>
            <a:r>
              <a:rPr lang="en"/>
              <a:t> was</a:t>
            </a:r>
            <a:r>
              <a:rPr lang="en"/>
              <a:t> compiling as memory. But if you looked the memory usage in quartus it was still at zero. Then with a lot of later tweaking it finally compiled correctly and worked correctly by using an inverted clock signal for reading and writing memory.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26140775822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26140775822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Garrett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2613ee48c44_0_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2613ee48c44_0_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Ethan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61407762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261407762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261484961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261484961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2614849611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2614849611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614849611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2614849611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2614849611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2614849611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2614849611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2614849611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613ee48c44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2613ee48c44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ethan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2614849611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2614849611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26148496113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26148496113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2613ee48c44_0_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2613ee48c44_0_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the opcodes being gibberishh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Ethan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2613ee48c44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2613ee48c44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Wesley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the long instructions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6140775822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26140775822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Ethan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613ee48c44_0_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2613ee48c44_0_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Wesley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613ee48c44_0_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2613ee48c44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Garrett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run the test bench with minecraft at the normal tick rate would take just under 36 days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26140775822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26140775822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the memory modules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ethan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2613ee48c44_0_8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2613ee48c44_0_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ethan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30.png"/><Relationship Id="rId6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 flipH="1" rot="10800000">
            <a:off x="945475" y="3635250"/>
            <a:ext cx="2699775" cy="2633450"/>
            <a:chOff x="661125" y="2751225"/>
            <a:chExt cx="2699775" cy="2633450"/>
          </a:xfrm>
        </p:grpSpPr>
        <p:sp>
          <p:nvSpPr>
            <p:cNvPr id="11" name="Google Shape;11;p2"/>
            <p:cNvSpPr/>
            <p:nvPr/>
          </p:nvSpPr>
          <p:spPr>
            <a:xfrm>
              <a:off x="661125" y="2918175"/>
              <a:ext cx="78450" cy="888175"/>
            </a:xfrm>
            <a:custGeom>
              <a:rect b="b" l="l" r="r" t="t"/>
              <a:pathLst>
                <a:path extrusionOk="0" h="35527" w="3138">
                  <a:moveTo>
                    <a:pt x="1429" y="32996"/>
                  </a:moveTo>
                  <a:cubicBezTo>
                    <a:pt x="912" y="33169"/>
                    <a:pt x="534" y="33653"/>
                    <a:pt x="534" y="34228"/>
                  </a:cubicBezTo>
                  <a:cubicBezTo>
                    <a:pt x="534" y="34943"/>
                    <a:pt x="1117" y="35526"/>
                    <a:pt x="1840" y="35526"/>
                  </a:cubicBezTo>
                  <a:cubicBezTo>
                    <a:pt x="2555" y="35526"/>
                    <a:pt x="3138" y="34943"/>
                    <a:pt x="3138" y="34228"/>
                  </a:cubicBezTo>
                  <a:cubicBezTo>
                    <a:pt x="3138" y="33653"/>
                    <a:pt x="2768" y="33169"/>
                    <a:pt x="2243" y="32996"/>
                  </a:cubicBezTo>
                  <a:lnTo>
                    <a:pt x="2243" y="0"/>
                  </a:lnTo>
                  <a:lnTo>
                    <a:pt x="0" y="0"/>
                  </a:lnTo>
                  <a:lnTo>
                    <a:pt x="0" y="822"/>
                  </a:lnTo>
                  <a:lnTo>
                    <a:pt x="1429" y="82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66975" y="2751225"/>
              <a:ext cx="245625" cy="1823950"/>
            </a:xfrm>
            <a:custGeom>
              <a:rect b="b" l="l" r="r" t="t"/>
              <a:pathLst>
                <a:path extrusionOk="0" h="72958" w="9825">
                  <a:moveTo>
                    <a:pt x="822" y="0"/>
                  </a:moveTo>
                  <a:lnTo>
                    <a:pt x="1" y="0"/>
                  </a:lnTo>
                  <a:lnTo>
                    <a:pt x="1" y="13118"/>
                  </a:lnTo>
                  <a:lnTo>
                    <a:pt x="9003" y="22121"/>
                  </a:lnTo>
                  <a:lnTo>
                    <a:pt x="9003" y="49055"/>
                  </a:lnTo>
                  <a:lnTo>
                    <a:pt x="1627" y="56431"/>
                  </a:lnTo>
                  <a:lnTo>
                    <a:pt x="1627" y="70403"/>
                  </a:lnTo>
                  <a:cubicBezTo>
                    <a:pt x="1085" y="70559"/>
                    <a:pt x="682" y="71052"/>
                    <a:pt x="682" y="71652"/>
                  </a:cubicBezTo>
                  <a:cubicBezTo>
                    <a:pt x="682" y="72366"/>
                    <a:pt x="1266" y="72958"/>
                    <a:pt x="1988" y="72958"/>
                  </a:cubicBezTo>
                  <a:cubicBezTo>
                    <a:pt x="2711" y="72958"/>
                    <a:pt x="3294" y="72366"/>
                    <a:pt x="3294" y="71652"/>
                  </a:cubicBezTo>
                  <a:cubicBezTo>
                    <a:pt x="3294" y="71093"/>
                    <a:pt x="2941" y="70617"/>
                    <a:pt x="2440" y="70436"/>
                  </a:cubicBezTo>
                  <a:lnTo>
                    <a:pt x="2440" y="56768"/>
                  </a:lnTo>
                  <a:lnTo>
                    <a:pt x="9825" y="49392"/>
                  </a:lnTo>
                  <a:lnTo>
                    <a:pt x="9825" y="21784"/>
                  </a:lnTo>
                  <a:lnTo>
                    <a:pt x="822" y="12781"/>
                  </a:lnTo>
                  <a:lnTo>
                    <a:pt x="82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924300" y="2751225"/>
              <a:ext cx="264325" cy="2033625"/>
            </a:xfrm>
            <a:custGeom>
              <a:rect b="b" l="l" r="r" t="t"/>
              <a:pathLst>
                <a:path extrusionOk="0" h="81345" w="10573">
                  <a:moveTo>
                    <a:pt x="9751" y="23591"/>
                  </a:moveTo>
                  <a:lnTo>
                    <a:pt x="896" y="23591"/>
                  </a:lnTo>
                  <a:lnTo>
                    <a:pt x="896" y="78806"/>
                  </a:lnTo>
                  <a:cubicBezTo>
                    <a:pt x="370" y="78979"/>
                    <a:pt x="1" y="79463"/>
                    <a:pt x="1" y="80038"/>
                  </a:cubicBezTo>
                  <a:cubicBezTo>
                    <a:pt x="1" y="80753"/>
                    <a:pt x="584" y="81344"/>
                    <a:pt x="1298" y="81344"/>
                  </a:cubicBezTo>
                  <a:cubicBezTo>
                    <a:pt x="2021" y="81344"/>
                    <a:pt x="2605" y="80753"/>
                    <a:pt x="2605" y="80038"/>
                  </a:cubicBezTo>
                  <a:cubicBezTo>
                    <a:pt x="2605" y="79463"/>
                    <a:pt x="2227" y="78979"/>
                    <a:pt x="1709" y="78806"/>
                  </a:cubicBezTo>
                  <a:lnTo>
                    <a:pt x="1709" y="24404"/>
                  </a:lnTo>
                  <a:lnTo>
                    <a:pt x="10572" y="24404"/>
                  </a:lnTo>
                  <a:lnTo>
                    <a:pt x="10572" y="0"/>
                  </a:lnTo>
                  <a:lnTo>
                    <a:pt x="975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1125" y="4193000"/>
              <a:ext cx="136575" cy="1191675"/>
            </a:xfrm>
            <a:custGeom>
              <a:rect b="b" l="l" r="r" t="t"/>
              <a:pathLst>
                <a:path extrusionOk="0" h="47667" w="5463">
                  <a:moveTo>
                    <a:pt x="4567" y="45129"/>
                  </a:moveTo>
                  <a:lnTo>
                    <a:pt x="4567" y="0"/>
                  </a:lnTo>
                  <a:lnTo>
                    <a:pt x="0" y="0"/>
                  </a:lnTo>
                  <a:lnTo>
                    <a:pt x="0" y="822"/>
                  </a:lnTo>
                  <a:lnTo>
                    <a:pt x="3746" y="822"/>
                  </a:lnTo>
                  <a:lnTo>
                    <a:pt x="3746" y="45129"/>
                  </a:lnTo>
                  <a:cubicBezTo>
                    <a:pt x="3228" y="45301"/>
                    <a:pt x="2850" y="45786"/>
                    <a:pt x="2850" y="46361"/>
                  </a:cubicBezTo>
                  <a:cubicBezTo>
                    <a:pt x="2850" y="47084"/>
                    <a:pt x="3434" y="47667"/>
                    <a:pt x="4157" y="47667"/>
                  </a:cubicBezTo>
                  <a:cubicBezTo>
                    <a:pt x="4879" y="47667"/>
                    <a:pt x="5463" y="47084"/>
                    <a:pt x="5463" y="46361"/>
                  </a:cubicBezTo>
                  <a:cubicBezTo>
                    <a:pt x="5463" y="45786"/>
                    <a:pt x="5085" y="45301"/>
                    <a:pt x="4567" y="451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61125" y="4097725"/>
              <a:ext cx="210700" cy="779125"/>
            </a:xfrm>
            <a:custGeom>
              <a:rect b="b" l="l" r="r" t="t"/>
              <a:pathLst>
                <a:path extrusionOk="0" h="31165" w="8428">
                  <a:moveTo>
                    <a:pt x="7532" y="28626"/>
                  </a:moveTo>
                  <a:lnTo>
                    <a:pt x="7532" y="0"/>
                  </a:lnTo>
                  <a:lnTo>
                    <a:pt x="0" y="0"/>
                  </a:lnTo>
                  <a:lnTo>
                    <a:pt x="0" y="813"/>
                  </a:lnTo>
                  <a:lnTo>
                    <a:pt x="6711" y="813"/>
                  </a:lnTo>
                  <a:lnTo>
                    <a:pt x="6711" y="28626"/>
                  </a:lnTo>
                  <a:cubicBezTo>
                    <a:pt x="6194" y="28799"/>
                    <a:pt x="5816" y="29283"/>
                    <a:pt x="5816" y="29858"/>
                  </a:cubicBezTo>
                  <a:cubicBezTo>
                    <a:pt x="5816" y="30581"/>
                    <a:pt x="6399" y="31164"/>
                    <a:pt x="7122" y="31164"/>
                  </a:cubicBezTo>
                  <a:cubicBezTo>
                    <a:pt x="7845" y="31164"/>
                    <a:pt x="8428" y="30581"/>
                    <a:pt x="8428" y="29858"/>
                  </a:cubicBezTo>
                  <a:cubicBezTo>
                    <a:pt x="8428" y="29283"/>
                    <a:pt x="8050" y="28799"/>
                    <a:pt x="7532" y="2862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61125" y="3995450"/>
              <a:ext cx="293250" cy="1116525"/>
            </a:xfrm>
            <a:custGeom>
              <a:rect b="b" l="l" r="r" t="t"/>
              <a:pathLst>
                <a:path extrusionOk="0" h="44661" w="11730">
                  <a:moveTo>
                    <a:pt x="10835" y="42122"/>
                  </a:moveTo>
                  <a:lnTo>
                    <a:pt x="10835" y="0"/>
                  </a:lnTo>
                  <a:lnTo>
                    <a:pt x="0" y="0"/>
                  </a:lnTo>
                  <a:lnTo>
                    <a:pt x="0" y="814"/>
                  </a:lnTo>
                  <a:lnTo>
                    <a:pt x="10021" y="814"/>
                  </a:lnTo>
                  <a:lnTo>
                    <a:pt x="10021" y="42122"/>
                  </a:lnTo>
                  <a:cubicBezTo>
                    <a:pt x="9496" y="42295"/>
                    <a:pt x="9126" y="42780"/>
                    <a:pt x="9126" y="43355"/>
                  </a:cubicBezTo>
                  <a:cubicBezTo>
                    <a:pt x="9126" y="44077"/>
                    <a:pt x="9709" y="44661"/>
                    <a:pt x="10424" y="44661"/>
                  </a:cubicBezTo>
                  <a:cubicBezTo>
                    <a:pt x="11147" y="44661"/>
                    <a:pt x="11730" y="44077"/>
                    <a:pt x="11730" y="43355"/>
                  </a:cubicBezTo>
                  <a:cubicBezTo>
                    <a:pt x="11730" y="42780"/>
                    <a:pt x="11352" y="42295"/>
                    <a:pt x="10835" y="4212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61125" y="3906725"/>
              <a:ext cx="388750" cy="833775"/>
            </a:xfrm>
            <a:custGeom>
              <a:rect b="b" l="l" r="r" t="t"/>
              <a:pathLst>
                <a:path extrusionOk="0" h="33351" w="15550">
                  <a:moveTo>
                    <a:pt x="14654" y="30812"/>
                  </a:moveTo>
                  <a:lnTo>
                    <a:pt x="14654" y="1"/>
                  </a:lnTo>
                  <a:lnTo>
                    <a:pt x="0" y="1"/>
                  </a:lnTo>
                  <a:lnTo>
                    <a:pt x="0" y="822"/>
                  </a:lnTo>
                  <a:lnTo>
                    <a:pt x="13833" y="822"/>
                  </a:lnTo>
                  <a:lnTo>
                    <a:pt x="13833" y="30812"/>
                  </a:lnTo>
                  <a:cubicBezTo>
                    <a:pt x="13315" y="30985"/>
                    <a:pt x="12946" y="31469"/>
                    <a:pt x="12946" y="32044"/>
                  </a:cubicBezTo>
                  <a:cubicBezTo>
                    <a:pt x="12946" y="32767"/>
                    <a:pt x="13529" y="33350"/>
                    <a:pt x="14243" y="33350"/>
                  </a:cubicBezTo>
                  <a:cubicBezTo>
                    <a:pt x="14966" y="33350"/>
                    <a:pt x="15549" y="32767"/>
                    <a:pt x="15549" y="32044"/>
                  </a:cubicBezTo>
                  <a:cubicBezTo>
                    <a:pt x="15549" y="31469"/>
                    <a:pt x="15172" y="30985"/>
                    <a:pt x="14654" y="3081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61125" y="2832325"/>
              <a:ext cx="487100" cy="2112700"/>
            </a:xfrm>
            <a:custGeom>
              <a:rect b="b" l="l" r="r" t="t"/>
              <a:pathLst>
                <a:path extrusionOk="0" h="84508" w="19484">
                  <a:moveTo>
                    <a:pt x="18589" y="81969"/>
                  </a:moveTo>
                  <a:lnTo>
                    <a:pt x="18589" y="39724"/>
                  </a:lnTo>
                  <a:lnTo>
                    <a:pt x="5191" y="39724"/>
                  </a:lnTo>
                  <a:lnTo>
                    <a:pt x="5191" y="1"/>
                  </a:lnTo>
                  <a:lnTo>
                    <a:pt x="0" y="1"/>
                  </a:lnTo>
                  <a:lnTo>
                    <a:pt x="0" y="814"/>
                  </a:lnTo>
                  <a:lnTo>
                    <a:pt x="4370" y="814"/>
                  </a:lnTo>
                  <a:lnTo>
                    <a:pt x="4370" y="40546"/>
                  </a:lnTo>
                  <a:lnTo>
                    <a:pt x="17767" y="40546"/>
                  </a:lnTo>
                  <a:lnTo>
                    <a:pt x="17767" y="81969"/>
                  </a:lnTo>
                  <a:cubicBezTo>
                    <a:pt x="17250" y="82142"/>
                    <a:pt x="16872" y="82626"/>
                    <a:pt x="16872" y="83201"/>
                  </a:cubicBezTo>
                  <a:cubicBezTo>
                    <a:pt x="16872" y="83924"/>
                    <a:pt x="17463" y="84507"/>
                    <a:pt x="18178" y="84507"/>
                  </a:cubicBezTo>
                  <a:cubicBezTo>
                    <a:pt x="18901" y="84507"/>
                    <a:pt x="19484" y="83924"/>
                    <a:pt x="19484" y="83201"/>
                  </a:cubicBezTo>
                  <a:cubicBezTo>
                    <a:pt x="19484" y="82626"/>
                    <a:pt x="19106" y="82142"/>
                    <a:pt x="18589" y="8196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61750" y="2751225"/>
              <a:ext cx="410725" cy="2406750"/>
            </a:xfrm>
            <a:custGeom>
              <a:rect b="b" l="l" r="r" t="t"/>
              <a:pathLst>
                <a:path extrusionOk="0" h="96270" w="16429">
                  <a:moveTo>
                    <a:pt x="15533" y="93731"/>
                  </a:moveTo>
                  <a:lnTo>
                    <a:pt x="15533" y="38730"/>
                  </a:lnTo>
                  <a:lnTo>
                    <a:pt x="822" y="38730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9543"/>
                  </a:lnTo>
                  <a:lnTo>
                    <a:pt x="14720" y="39543"/>
                  </a:lnTo>
                  <a:lnTo>
                    <a:pt x="14720" y="93731"/>
                  </a:lnTo>
                  <a:cubicBezTo>
                    <a:pt x="14202" y="93904"/>
                    <a:pt x="13825" y="94388"/>
                    <a:pt x="13825" y="94963"/>
                  </a:cubicBezTo>
                  <a:cubicBezTo>
                    <a:pt x="13825" y="95686"/>
                    <a:pt x="14408" y="96270"/>
                    <a:pt x="15131" y="96270"/>
                  </a:cubicBezTo>
                  <a:cubicBezTo>
                    <a:pt x="15845" y="96270"/>
                    <a:pt x="16429" y="95686"/>
                    <a:pt x="16429" y="94963"/>
                  </a:cubicBezTo>
                  <a:cubicBezTo>
                    <a:pt x="16429" y="94388"/>
                    <a:pt x="16051" y="93904"/>
                    <a:pt x="15533" y="9373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949025" y="2751225"/>
              <a:ext cx="421200" cy="1823950"/>
            </a:xfrm>
            <a:custGeom>
              <a:rect b="b" l="l" r="r" t="t"/>
              <a:pathLst>
                <a:path extrusionOk="0" h="72958" w="16848">
                  <a:moveTo>
                    <a:pt x="15952" y="70420"/>
                  </a:moveTo>
                  <a:lnTo>
                    <a:pt x="15952" y="33924"/>
                  </a:lnTo>
                  <a:lnTo>
                    <a:pt x="822" y="33924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4738"/>
                  </a:lnTo>
                  <a:lnTo>
                    <a:pt x="15139" y="34738"/>
                  </a:lnTo>
                  <a:lnTo>
                    <a:pt x="15139" y="70420"/>
                  </a:lnTo>
                  <a:cubicBezTo>
                    <a:pt x="14621" y="70592"/>
                    <a:pt x="14244" y="71077"/>
                    <a:pt x="14244" y="71652"/>
                  </a:cubicBezTo>
                  <a:cubicBezTo>
                    <a:pt x="14244" y="72375"/>
                    <a:pt x="14827" y="72958"/>
                    <a:pt x="15550" y="72958"/>
                  </a:cubicBezTo>
                  <a:cubicBezTo>
                    <a:pt x="16264" y="72958"/>
                    <a:pt x="16847" y="72375"/>
                    <a:pt x="16847" y="71652"/>
                  </a:cubicBezTo>
                  <a:cubicBezTo>
                    <a:pt x="16847" y="71077"/>
                    <a:pt x="16470" y="70592"/>
                    <a:pt x="15952" y="7042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249050" y="2751225"/>
              <a:ext cx="264500" cy="561050"/>
            </a:xfrm>
            <a:custGeom>
              <a:rect b="b" l="l" r="r" t="t"/>
              <a:pathLst>
                <a:path extrusionOk="0" h="22442" w="10580">
                  <a:moveTo>
                    <a:pt x="9274" y="22441"/>
                  </a:moveTo>
                  <a:cubicBezTo>
                    <a:pt x="9997" y="22441"/>
                    <a:pt x="10580" y="21850"/>
                    <a:pt x="10580" y="21135"/>
                  </a:cubicBezTo>
                  <a:cubicBezTo>
                    <a:pt x="10580" y="20412"/>
                    <a:pt x="9997" y="19829"/>
                    <a:pt x="9274" y="19829"/>
                  </a:cubicBezTo>
                  <a:cubicBezTo>
                    <a:pt x="8600" y="19829"/>
                    <a:pt x="8050" y="20338"/>
                    <a:pt x="7984" y="20995"/>
                  </a:cubicBezTo>
                  <a:lnTo>
                    <a:pt x="822" y="20995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21817"/>
                  </a:lnTo>
                  <a:lnTo>
                    <a:pt x="8165" y="21817"/>
                  </a:lnTo>
                  <a:cubicBezTo>
                    <a:pt x="8395" y="22187"/>
                    <a:pt x="8806" y="22433"/>
                    <a:pt x="9274" y="2244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966325" y="2751225"/>
              <a:ext cx="65325" cy="499650"/>
            </a:xfrm>
            <a:custGeom>
              <a:rect b="b" l="l" r="r" t="t"/>
              <a:pathLst>
                <a:path extrusionOk="0" h="19986" w="2613">
                  <a:moveTo>
                    <a:pt x="1718" y="17447"/>
                  </a:moveTo>
                  <a:lnTo>
                    <a:pt x="1718" y="0"/>
                  </a:lnTo>
                  <a:lnTo>
                    <a:pt x="896" y="0"/>
                  </a:lnTo>
                  <a:lnTo>
                    <a:pt x="896" y="17447"/>
                  </a:lnTo>
                  <a:cubicBezTo>
                    <a:pt x="379" y="17619"/>
                    <a:pt x="1" y="18104"/>
                    <a:pt x="1" y="18679"/>
                  </a:cubicBezTo>
                  <a:cubicBezTo>
                    <a:pt x="1" y="19402"/>
                    <a:pt x="584" y="19985"/>
                    <a:pt x="1307" y="19985"/>
                  </a:cubicBezTo>
                  <a:cubicBezTo>
                    <a:pt x="2030" y="19985"/>
                    <a:pt x="2613" y="19402"/>
                    <a:pt x="2613" y="18679"/>
                  </a:cubicBezTo>
                  <a:cubicBezTo>
                    <a:pt x="2613" y="18104"/>
                    <a:pt x="2235" y="17619"/>
                    <a:pt x="1718" y="1744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491225" y="2751225"/>
              <a:ext cx="370275" cy="226925"/>
            </a:xfrm>
            <a:custGeom>
              <a:rect b="b" l="l" r="r" t="t"/>
              <a:pathLst>
                <a:path extrusionOk="0" h="9077" w="14811">
                  <a:moveTo>
                    <a:pt x="1306" y="9077"/>
                  </a:moveTo>
                  <a:cubicBezTo>
                    <a:pt x="1881" y="9077"/>
                    <a:pt x="2366" y="8699"/>
                    <a:pt x="2538" y="8181"/>
                  </a:cubicBezTo>
                  <a:lnTo>
                    <a:pt x="14810" y="8181"/>
                  </a:lnTo>
                  <a:lnTo>
                    <a:pt x="14810" y="0"/>
                  </a:lnTo>
                  <a:lnTo>
                    <a:pt x="13989" y="0"/>
                  </a:lnTo>
                  <a:lnTo>
                    <a:pt x="13989" y="7360"/>
                  </a:lnTo>
                  <a:lnTo>
                    <a:pt x="2538" y="7360"/>
                  </a:lnTo>
                  <a:cubicBezTo>
                    <a:pt x="2366" y="6843"/>
                    <a:pt x="1881" y="6465"/>
                    <a:pt x="1306" y="6465"/>
                  </a:cubicBezTo>
                  <a:cubicBezTo>
                    <a:pt x="592" y="6465"/>
                    <a:pt x="0" y="7048"/>
                    <a:pt x="0" y="7771"/>
                  </a:cubicBezTo>
                  <a:cubicBezTo>
                    <a:pt x="0" y="8494"/>
                    <a:pt x="583" y="9077"/>
                    <a:pt x="1306" y="907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491225" y="2751225"/>
              <a:ext cx="298600" cy="123850"/>
            </a:xfrm>
            <a:custGeom>
              <a:rect b="b" l="l" r="r" t="t"/>
              <a:pathLst>
                <a:path extrusionOk="0" h="4954" w="11944">
                  <a:moveTo>
                    <a:pt x="1306" y="4953"/>
                  </a:moveTo>
                  <a:cubicBezTo>
                    <a:pt x="1881" y="4953"/>
                    <a:pt x="2366" y="4584"/>
                    <a:pt x="2538" y="4058"/>
                  </a:cubicBezTo>
                  <a:lnTo>
                    <a:pt x="11943" y="4058"/>
                  </a:lnTo>
                  <a:lnTo>
                    <a:pt x="11943" y="0"/>
                  </a:lnTo>
                  <a:lnTo>
                    <a:pt x="11122" y="0"/>
                  </a:lnTo>
                  <a:lnTo>
                    <a:pt x="11122" y="3245"/>
                  </a:lnTo>
                  <a:lnTo>
                    <a:pt x="2538" y="3245"/>
                  </a:lnTo>
                  <a:cubicBezTo>
                    <a:pt x="2366" y="2727"/>
                    <a:pt x="1881" y="2349"/>
                    <a:pt x="1306" y="2349"/>
                  </a:cubicBezTo>
                  <a:cubicBezTo>
                    <a:pt x="592" y="2349"/>
                    <a:pt x="0" y="2933"/>
                    <a:pt x="0" y="3655"/>
                  </a:cubicBezTo>
                  <a:cubicBezTo>
                    <a:pt x="0" y="4370"/>
                    <a:pt x="583" y="4953"/>
                    <a:pt x="1306" y="495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328100" y="2751225"/>
              <a:ext cx="333525" cy="123850"/>
            </a:xfrm>
            <a:custGeom>
              <a:rect b="b" l="l" r="r" t="t"/>
              <a:pathLst>
                <a:path extrusionOk="0" h="4954" w="13341">
                  <a:moveTo>
                    <a:pt x="1307" y="4953"/>
                  </a:moveTo>
                  <a:cubicBezTo>
                    <a:pt x="1882" y="4953"/>
                    <a:pt x="2366" y="4584"/>
                    <a:pt x="2539" y="4058"/>
                  </a:cubicBezTo>
                  <a:lnTo>
                    <a:pt x="13340" y="4058"/>
                  </a:lnTo>
                  <a:lnTo>
                    <a:pt x="13340" y="0"/>
                  </a:lnTo>
                  <a:lnTo>
                    <a:pt x="12519" y="0"/>
                  </a:lnTo>
                  <a:lnTo>
                    <a:pt x="12519" y="3245"/>
                  </a:lnTo>
                  <a:lnTo>
                    <a:pt x="2539" y="3245"/>
                  </a:lnTo>
                  <a:cubicBezTo>
                    <a:pt x="2366" y="2727"/>
                    <a:pt x="1882" y="2349"/>
                    <a:pt x="1307" y="2349"/>
                  </a:cubicBezTo>
                  <a:cubicBezTo>
                    <a:pt x="584" y="2349"/>
                    <a:pt x="1" y="2933"/>
                    <a:pt x="1" y="3655"/>
                  </a:cubicBezTo>
                  <a:cubicBezTo>
                    <a:pt x="1" y="4370"/>
                    <a:pt x="584" y="4953"/>
                    <a:pt x="1307" y="495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45750" y="2751225"/>
              <a:ext cx="421600" cy="1989275"/>
            </a:xfrm>
            <a:custGeom>
              <a:rect b="b" l="l" r="r" t="t"/>
              <a:pathLst>
                <a:path extrusionOk="0" h="79571" w="16864">
                  <a:moveTo>
                    <a:pt x="15968" y="77032"/>
                  </a:moveTo>
                  <a:lnTo>
                    <a:pt x="15968" y="29628"/>
                  </a:lnTo>
                  <a:lnTo>
                    <a:pt x="822" y="29628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0442"/>
                  </a:lnTo>
                  <a:lnTo>
                    <a:pt x="15155" y="30442"/>
                  </a:lnTo>
                  <a:lnTo>
                    <a:pt x="15155" y="77032"/>
                  </a:lnTo>
                  <a:cubicBezTo>
                    <a:pt x="14638" y="77205"/>
                    <a:pt x="14260" y="77689"/>
                    <a:pt x="14260" y="78264"/>
                  </a:cubicBezTo>
                  <a:cubicBezTo>
                    <a:pt x="14260" y="78987"/>
                    <a:pt x="14843" y="79570"/>
                    <a:pt x="15566" y="79570"/>
                  </a:cubicBezTo>
                  <a:cubicBezTo>
                    <a:pt x="16280" y="79570"/>
                    <a:pt x="16864" y="78987"/>
                    <a:pt x="16864" y="78264"/>
                  </a:cubicBezTo>
                  <a:cubicBezTo>
                    <a:pt x="16864" y="77689"/>
                    <a:pt x="16486" y="77205"/>
                    <a:pt x="15977" y="7703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58675" y="2751225"/>
              <a:ext cx="426350" cy="2248225"/>
            </a:xfrm>
            <a:custGeom>
              <a:rect b="b" l="l" r="r" t="t"/>
              <a:pathLst>
                <a:path extrusionOk="0" h="89929" w="17054">
                  <a:moveTo>
                    <a:pt x="16158" y="87398"/>
                  </a:moveTo>
                  <a:lnTo>
                    <a:pt x="16158" y="25226"/>
                  </a:lnTo>
                  <a:lnTo>
                    <a:pt x="822" y="25226"/>
                  </a:lnTo>
                  <a:lnTo>
                    <a:pt x="822" y="0"/>
                  </a:lnTo>
                  <a:lnTo>
                    <a:pt x="1" y="0"/>
                  </a:lnTo>
                  <a:lnTo>
                    <a:pt x="1" y="26039"/>
                  </a:lnTo>
                  <a:lnTo>
                    <a:pt x="15345" y="26039"/>
                  </a:lnTo>
                  <a:lnTo>
                    <a:pt x="15345" y="87398"/>
                  </a:lnTo>
                  <a:cubicBezTo>
                    <a:pt x="14819" y="87571"/>
                    <a:pt x="14449" y="88047"/>
                    <a:pt x="14449" y="88630"/>
                  </a:cubicBezTo>
                  <a:cubicBezTo>
                    <a:pt x="14449" y="89345"/>
                    <a:pt x="15033" y="89928"/>
                    <a:pt x="15747" y="89928"/>
                  </a:cubicBezTo>
                  <a:cubicBezTo>
                    <a:pt x="16470" y="89928"/>
                    <a:pt x="17053" y="89345"/>
                    <a:pt x="17053" y="88630"/>
                  </a:cubicBezTo>
                  <a:cubicBezTo>
                    <a:pt x="17053" y="88047"/>
                    <a:pt x="16676" y="87571"/>
                    <a:pt x="16158" y="873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353975" y="2751225"/>
              <a:ext cx="389575" cy="1484725"/>
            </a:xfrm>
            <a:custGeom>
              <a:rect b="b" l="l" r="r" t="t"/>
              <a:pathLst>
                <a:path extrusionOk="0" h="59389" w="15583">
                  <a:moveTo>
                    <a:pt x="14671" y="56850"/>
                  </a:moveTo>
                  <a:lnTo>
                    <a:pt x="14671" y="26022"/>
                  </a:lnTo>
                  <a:lnTo>
                    <a:pt x="822" y="12174"/>
                  </a:lnTo>
                  <a:lnTo>
                    <a:pt x="822" y="7713"/>
                  </a:lnTo>
                  <a:lnTo>
                    <a:pt x="15229" y="7713"/>
                  </a:lnTo>
                  <a:lnTo>
                    <a:pt x="15229" y="0"/>
                  </a:lnTo>
                  <a:lnTo>
                    <a:pt x="14408" y="0"/>
                  </a:lnTo>
                  <a:lnTo>
                    <a:pt x="14408" y="6892"/>
                  </a:lnTo>
                  <a:lnTo>
                    <a:pt x="1" y="6892"/>
                  </a:lnTo>
                  <a:lnTo>
                    <a:pt x="1" y="12510"/>
                  </a:lnTo>
                  <a:lnTo>
                    <a:pt x="13849" y="26359"/>
                  </a:lnTo>
                  <a:lnTo>
                    <a:pt x="13849" y="56858"/>
                  </a:lnTo>
                  <a:cubicBezTo>
                    <a:pt x="13340" y="57031"/>
                    <a:pt x="12979" y="57515"/>
                    <a:pt x="12979" y="58082"/>
                  </a:cubicBezTo>
                  <a:cubicBezTo>
                    <a:pt x="12979" y="58805"/>
                    <a:pt x="13554" y="59388"/>
                    <a:pt x="14277" y="59388"/>
                  </a:cubicBezTo>
                  <a:cubicBezTo>
                    <a:pt x="14999" y="59388"/>
                    <a:pt x="15583" y="58805"/>
                    <a:pt x="15583" y="58082"/>
                  </a:cubicBezTo>
                  <a:cubicBezTo>
                    <a:pt x="15583" y="57499"/>
                    <a:pt x="15197" y="57014"/>
                    <a:pt x="14671" y="5685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502025" y="2751225"/>
              <a:ext cx="382600" cy="1870775"/>
            </a:xfrm>
            <a:custGeom>
              <a:rect b="b" l="l" r="r" t="t"/>
              <a:pathLst>
                <a:path extrusionOk="0" h="74831" w="15304">
                  <a:moveTo>
                    <a:pt x="14408" y="72293"/>
                  </a:moveTo>
                  <a:lnTo>
                    <a:pt x="14408" y="24971"/>
                  </a:lnTo>
                  <a:lnTo>
                    <a:pt x="1980" y="12543"/>
                  </a:lnTo>
                  <a:lnTo>
                    <a:pt x="12856" y="12543"/>
                  </a:lnTo>
                  <a:lnTo>
                    <a:pt x="12856" y="0"/>
                  </a:lnTo>
                  <a:lnTo>
                    <a:pt x="12035" y="0"/>
                  </a:lnTo>
                  <a:lnTo>
                    <a:pt x="12035" y="11730"/>
                  </a:lnTo>
                  <a:lnTo>
                    <a:pt x="1" y="11730"/>
                  </a:lnTo>
                  <a:lnTo>
                    <a:pt x="13587" y="25308"/>
                  </a:lnTo>
                  <a:lnTo>
                    <a:pt x="13587" y="72293"/>
                  </a:lnTo>
                  <a:cubicBezTo>
                    <a:pt x="13069" y="72465"/>
                    <a:pt x="12692" y="72950"/>
                    <a:pt x="12692" y="73525"/>
                  </a:cubicBezTo>
                  <a:cubicBezTo>
                    <a:pt x="12692" y="74247"/>
                    <a:pt x="13283" y="74831"/>
                    <a:pt x="13998" y="74831"/>
                  </a:cubicBezTo>
                  <a:cubicBezTo>
                    <a:pt x="14721" y="74831"/>
                    <a:pt x="15304" y="74247"/>
                    <a:pt x="15304" y="73525"/>
                  </a:cubicBezTo>
                  <a:cubicBezTo>
                    <a:pt x="15304" y="72950"/>
                    <a:pt x="14926" y="72465"/>
                    <a:pt x="14408" y="7229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725450" y="2751225"/>
              <a:ext cx="288975" cy="1665425"/>
            </a:xfrm>
            <a:custGeom>
              <a:rect b="b" l="l" r="r" t="t"/>
              <a:pathLst>
                <a:path extrusionOk="0" h="66617" w="11559">
                  <a:moveTo>
                    <a:pt x="10663" y="64078"/>
                  </a:moveTo>
                  <a:lnTo>
                    <a:pt x="10663" y="24774"/>
                  </a:lnTo>
                  <a:lnTo>
                    <a:pt x="1972" y="16092"/>
                  </a:lnTo>
                  <a:lnTo>
                    <a:pt x="7673" y="16092"/>
                  </a:lnTo>
                  <a:lnTo>
                    <a:pt x="7673" y="0"/>
                  </a:lnTo>
                  <a:lnTo>
                    <a:pt x="6851" y="0"/>
                  </a:lnTo>
                  <a:lnTo>
                    <a:pt x="6851" y="15270"/>
                  </a:lnTo>
                  <a:lnTo>
                    <a:pt x="1" y="15270"/>
                  </a:lnTo>
                  <a:lnTo>
                    <a:pt x="9841" y="25111"/>
                  </a:lnTo>
                  <a:lnTo>
                    <a:pt x="9841" y="64078"/>
                  </a:lnTo>
                  <a:cubicBezTo>
                    <a:pt x="9324" y="64251"/>
                    <a:pt x="8946" y="64736"/>
                    <a:pt x="8946" y="65311"/>
                  </a:cubicBezTo>
                  <a:cubicBezTo>
                    <a:pt x="8946" y="66033"/>
                    <a:pt x="9529" y="66617"/>
                    <a:pt x="10252" y="66617"/>
                  </a:cubicBezTo>
                  <a:cubicBezTo>
                    <a:pt x="10975" y="66617"/>
                    <a:pt x="11558" y="66033"/>
                    <a:pt x="11558" y="65311"/>
                  </a:cubicBezTo>
                  <a:cubicBezTo>
                    <a:pt x="11558" y="64736"/>
                    <a:pt x="11180" y="64251"/>
                    <a:pt x="10663" y="6407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128975" y="2751225"/>
              <a:ext cx="197150" cy="2033425"/>
            </a:xfrm>
            <a:custGeom>
              <a:rect b="b" l="l" r="r" t="t"/>
              <a:pathLst>
                <a:path extrusionOk="0" h="81337" w="7886">
                  <a:moveTo>
                    <a:pt x="1684" y="78798"/>
                  </a:moveTo>
                  <a:lnTo>
                    <a:pt x="1684" y="49318"/>
                  </a:lnTo>
                  <a:lnTo>
                    <a:pt x="7886" y="43116"/>
                  </a:lnTo>
                  <a:lnTo>
                    <a:pt x="7886" y="25061"/>
                  </a:lnTo>
                  <a:lnTo>
                    <a:pt x="1339" y="18515"/>
                  </a:lnTo>
                  <a:lnTo>
                    <a:pt x="1339" y="0"/>
                  </a:lnTo>
                  <a:lnTo>
                    <a:pt x="518" y="0"/>
                  </a:lnTo>
                  <a:lnTo>
                    <a:pt x="518" y="18852"/>
                  </a:lnTo>
                  <a:lnTo>
                    <a:pt x="7065" y="25398"/>
                  </a:lnTo>
                  <a:lnTo>
                    <a:pt x="7065" y="42779"/>
                  </a:lnTo>
                  <a:lnTo>
                    <a:pt x="863" y="48981"/>
                  </a:lnTo>
                  <a:lnTo>
                    <a:pt x="863" y="78815"/>
                  </a:lnTo>
                  <a:cubicBezTo>
                    <a:pt x="362" y="78995"/>
                    <a:pt x="0" y="79472"/>
                    <a:pt x="0" y="80038"/>
                  </a:cubicBezTo>
                  <a:cubicBezTo>
                    <a:pt x="0" y="80753"/>
                    <a:pt x="584" y="81336"/>
                    <a:pt x="1307" y="81336"/>
                  </a:cubicBezTo>
                  <a:cubicBezTo>
                    <a:pt x="2021" y="81336"/>
                    <a:pt x="2604" y="80753"/>
                    <a:pt x="2604" y="80038"/>
                  </a:cubicBezTo>
                  <a:cubicBezTo>
                    <a:pt x="2604" y="79447"/>
                    <a:pt x="2218" y="78962"/>
                    <a:pt x="1684" y="787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048075" y="2751225"/>
              <a:ext cx="194275" cy="2304475"/>
            </a:xfrm>
            <a:custGeom>
              <a:rect b="b" l="l" r="r" t="t"/>
              <a:pathLst>
                <a:path extrusionOk="0" h="92179" w="7771">
                  <a:moveTo>
                    <a:pt x="1709" y="89641"/>
                  </a:moveTo>
                  <a:lnTo>
                    <a:pt x="1709" y="47133"/>
                  </a:lnTo>
                  <a:lnTo>
                    <a:pt x="7771" y="41071"/>
                  </a:lnTo>
                  <a:lnTo>
                    <a:pt x="7771" y="26540"/>
                  </a:lnTo>
                  <a:lnTo>
                    <a:pt x="1380" y="20149"/>
                  </a:lnTo>
                  <a:lnTo>
                    <a:pt x="1380" y="0"/>
                  </a:lnTo>
                  <a:lnTo>
                    <a:pt x="559" y="0"/>
                  </a:lnTo>
                  <a:lnTo>
                    <a:pt x="559" y="20486"/>
                  </a:lnTo>
                  <a:lnTo>
                    <a:pt x="6949" y="26877"/>
                  </a:lnTo>
                  <a:lnTo>
                    <a:pt x="6949" y="40734"/>
                  </a:lnTo>
                  <a:lnTo>
                    <a:pt x="895" y="46796"/>
                  </a:lnTo>
                  <a:lnTo>
                    <a:pt x="895" y="89641"/>
                  </a:lnTo>
                  <a:cubicBezTo>
                    <a:pt x="370" y="89813"/>
                    <a:pt x="0" y="90298"/>
                    <a:pt x="0" y="90873"/>
                  </a:cubicBezTo>
                  <a:cubicBezTo>
                    <a:pt x="0" y="91596"/>
                    <a:pt x="583" y="92179"/>
                    <a:pt x="1298" y="92179"/>
                  </a:cubicBezTo>
                  <a:cubicBezTo>
                    <a:pt x="2021" y="92179"/>
                    <a:pt x="2604" y="91596"/>
                    <a:pt x="2604" y="90873"/>
                  </a:cubicBezTo>
                  <a:cubicBezTo>
                    <a:pt x="2604" y="90298"/>
                    <a:pt x="2226" y="89813"/>
                    <a:pt x="1709" y="8964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216650" y="2751225"/>
              <a:ext cx="202300" cy="2193800"/>
            </a:xfrm>
            <a:custGeom>
              <a:rect b="b" l="l" r="r" t="t"/>
              <a:pathLst>
                <a:path extrusionOk="0" h="87752" w="8092">
                  <a:moveTo>
                    <a:pt x="1685" y="85205"/>
                  </a:moveTo>
                  <a:lnTo>
                    <a:pt x="1685" y="52012"/>
                  </a:lnTo>
                  <a:lnTo>
                    <a:pt x="8092" y="45605"/>
                  </a:lnTo>
                  <a:lnTo>
                    <a:pt x="8092" y="23254"/>
                  </a:lnTo>
                  <a:lnTo>
                    <a:pt x="1028" y="16190"/>
                  </a:lnTo>
                  <a:lnTo>
                    <a:pt x="1028" y="0"/>
                  </a:lnTo>
                  <a:lnTo>
                    <a:pt x="206" y="0"/>
                  </a:lnTo>
                  <a:lnTo>
                    <a:pt x="206" y="16535"/>
                  </a:lnTo>
                  <a:lnTo>
                    <a:pt x="7270" y="23591"/>
                  </a:lnTo>
                  <a:lnTo>
                    <a:pt x="7270" y="45268"/>
                  </a:lnTo>
                  <a:lnTo>
                    <a:pt x="863" y="51675"/>
                  </a:lnTo>
                  <a:lnTo>
                    <a:pt x="863" y="85222"/>
                  </a:lnTo>
                  <a:cubicBezTo>
                    <a:pt x="362" y="85402"/>
                    <a:pt x="1" y="85879"/>
                    <a:pt x="1" y="86445"/>
                  </a:cubicBezTo>
                  <a:cubicBezTo>
                    <a:pt x="1" y="87168"/>
                    <a:pt x="584" y="87751"/>
                    <a:pt x="1307" y="87751"/>
                  </a:cubicBezTo>
                  <a:cubicBezTo>
                    <a:pt x="2030" y="87751"/>
                    <a:pt x="2613" y="87168"/>
                    <a:pt x="2613" y="86445"/>
                  </a:cubicBezTo>
                  <a:cubicBezTo>
                    <a:pt x="2613" y="85854"/>
                    <a:pt x="2219" y="85369"/>
                    <a:pt x="1685" y="85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292025" y="2751225"/>
              <a:ext cx="225100" cy="1702800"/>
            </a:xfrm>
            <a:custGeom>
              <a:rect b="b" l="l" r="r" t="t"/>
              <a:pathLst>
                <a:path extrusionOk="0" h="68112" w="9004">
                  <a:moveTo>
                    <a:pt x="2744" y="65606"/>
                  </a:moveTo>
                  <a:lnTo>
                    <a:pt x="2744" y="53909"/>
                  </a:lnTo>
                  <a:lnTo>
                    <a:pt x="9003" y="47650"/>
                  </a:lnTo>
                  <a:lnTo>
                    <a:pt x="9003" y="22597"/>
                  </a:lnTo>
                  <a:lnTo>
                    <a:pt x="822" y="14416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14761"/>
                  </a:lnTo>
                  <a:lnTo>
                    <a:pt x="8182" y="22942"/>
                  </a:lnTo>
                  <a:lnTo>
                    <a:pt x="8182" y="47313"/>
                  </a:lnTo>
                  <a:lnTo>
                    <a:pt x="1931" y="53564"/>
                  </a:lnTo>
                  <a:lnTo>
                    <a:pt x="1931" y="65549"/>
                  </a:lnTo>
                  <a:cubicBezTo>
                    <a:pt x="1372" y="65697"/>
                    <a:pt x="953" y="66206"/>
                    <a:pt x="953" y="66806"/>
                  </a:cubicBezTo>
                  <a:cubicBezTo>
                    <a:pt x="953" y="67528"/>
                    <a:pt x="1536" y="68112"/>
                    <a:pt x="2259" y="68112"/>
                  </a:cubicBezTo>
                  <a:cubicBezTo>
                    <a:pt x="2974" y="68112"/>
                    <a:pt x="3565" y="67528"/>
                    <a:pt x="3565" y="66806"/>
                  </a:cubicBezTo>
                  <a:cubicBezTo>
                    <a:pt x="3565" y="66263"/>
                    <a:pt x="3220" y="65795"/>
                    <a:pt x="2744" y="655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668425" y="2751225"/>
              <a:ext cx="257750" cy="1525575"/>
            </a:xfrm>
            <a:custGeom>
              <a:rect b="b" l="l" r="r" t="t"/>
              <a:pathLst>
                <a:path extrusionOk="0" h="61023" w="10310">
                  <a:moveTo>
                    <a:pt x="1709" y="58485"/>
                  </a:moveTo>
                  <a:lnTo>
                    <a:pt x="1709" y="12272"/>
                  </a:lnTo>
                  <a:lnTo>
                    <a:pt x="10310" y="12272"/>
                  </a:lnTo>
                  <a:lnTo>
                    <a:pt x="10310" y="0"/>
                  </a:lnTo>
                  <a:lnTo>
                    <a:pt x="9488" y="0"/>
                  </a:lnTo>
                  <a:lnTo>
                    <a:pt x="9488" y="11451"/>
                  </a:lnTo>
                  <a:lnTo>
                    <a:pt x="896" y="11451"/>
                  </a:lnTo>
                  <a:lnTo>
                    <a:pt x="896" y="58493"/>
                  </a:lnTo>
                  <a:cubicBezTo>
                    <a:pt x="371" y="58665"/>
                    <a:pt x="1" y="59142"/>
                    <a:pt x="1" y="59725"/>
                  </a:cubicBezTo>
                  <a:cubicBezTo>
                    <a:pt x="1" y="60440"/>
                    <a:pt x="584" y="61023"/>
                    <a:pt x="1299" y="61023"/>
                  </a:cubicBezTo>
                  <a:cubicBezTo>
                    <a:pt x="2022" y="61023"/>
                    <a:pt x="2605" y="60440"/>
                    <a:pt x="2605" y="59725"/>
                  </a:cubicBezTo>
                  <a:cubicBezTo>
                    <a:pt x="2605" y="59142"/>
                    <a:pt x="2227" y="58665"/>
                    <a:pt x="1709" y="5849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746875" y="2751225"/>
              <a:ext cx="267800" cy="1743875"/>
            </a:xfrm>
            <a:custGeom>
              <a:rect b="b" l="l" r="r" t="t"/>
              <a:pathLst>
                <a:path extrusionOk="0" h="69755" w="10712">
                  <a:moveTo>
                    <a:pt x="1717" y="67216"/>
                  </a:moveTo>
                  <a:lnTo>
                    <a:pt x="1717" y="16092"/>
                  </a:lnTo>
                  <a:lnTo>
                    <a:pt x="10712" y="16092"/>
                  </a:lnTo>
                  <a:lnTo>
                    <a:pt x="10712" y="0"/>
                  </a:lnTo>
                  <a:lnTo>
                    <a:pt x="9899" y="0"/>
                  </a:lnTo>
                  <a:lnTo>
                    <a:pt x="9899" y="15270"/>
                  </a:lnTo>
                  <a:lnTo>
                    <a:pt x="896" y="15270"/>
                  </a:lnTo>
                  <a:lnTo>
                    <a:pt x="896" y="67216"/>
                  </a:lnTo>
                  <a:cubicBezTo>
                    <a:pt x="379" y="67389"/>
                    <a:pt x="1" y="67873"/>
                    <a:pt x="1" y="68448"/>
                  </a:cubicBezTo>
                  <a:cubicBezTo>
                    <a:pt x="1" y="69163"/>
                    <a:pt x="584" y="69754"/>
                    <a:pt x="1307" y="69754"/>
                  </a:cubicBezTo>
                  <a:cubicBezTo>
                    <a:pt x="2030" y="69754"/>
                    <a:pt x="2613" y="69163"/>
                    <a:pt x="2613" y="68448"/>
                  </a:cubicBezTo>
                  <a:cubicBezTo>
                    <a:pt x="2613" y="67873"/>
                    <a:pt x="2235" y="67389"/>
                    <a:pt x="1717" y="6721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842375" y="2751225"/>
              <a:ext cx="250750" cy="1627850"/>
            </a:xfrm>
            <a:custGeom>
              <a:rect b="b" l="l" r="r" t="t"/>
              <a:pathLst>
                <a:path extrusionOk="0" h="65114" w="10030">
                  <a:moveTo>
                    <a:pt x="1717" y="62575"/>
                  </a:moveTo>
                  <a:lnTo>
                    <a:pt x="1717" y="20043"/>
                  </a:lnTo>
                  <a:lnTo>
                    <a:pt x="10030" y="20043"/>
                  </a:lnTo>
                  <a:lnTo>
                    <a:pt x="10030" y="0"/>
                  </a:lnTo>
                  <a:lnTo>
                    <a:pt x="9216" y="0"/>
                  </a:lnTo>
                  <a:lnTo>
                    <a:pt x="9216" y="19221"/>
                  </a:lnTo>
                  <a:lnTo>
                    <a:pt x="896" y="19221"/>
                  </a:lnTo>
                  <a:lnTo>
                    <a:pt x="896" y="62575"/>
                  </a:lnTo>
                  <a:cubicBezTo>
                    <a:pt x="378" y="62748"/>
                    <a:pt x="0" y="63232"/>
                    <a:pt x="0" y="63807"/>
                  </a:cubicBezTo>
                  <a:cubicBezTo>
                    <a:pt x="0" y="64530"/>
                    <a:pt x="583" y="65113"/>
                    <a:pt x="1306" y="65113"/>
                  </a:cubicBezTo>
                  <a:cubicBezTo>
                    <a:pt x="2029" y="65113"/>
                    <a:pt x="2612" y="64530"/>
                    <a:pt x="2612" y="63807"/>
                  </a:cubicBezTo>
                  <a:cubicBezTo>
                    <a:pt x="2612" y="63232"/>
                    <a:pt x="2234" y="62748"/>
                    <a:pt x="1717" y="6257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227600" y="2751225"/>
              <a:ext cx="65125" cy="1413050"/>
            </a:xfrm>
            <a:custGeom>
              <a:rect b="b" l="l" r="r" t="t"/>
              <a:pathLst>
                <a:path extrusionOk="0" h="56522" w="2605">
                  <a:moveTo>
                    <a:pt x="1709" y="53992"/>
                  </a:moveTo>
                  <a:lnTo>
                    <a:pt x="1709" y="0"/>
                  </a:lnTo>
                  <a:lnTo>
                    <a:pt x="896" y="0"/>
                  </a:lnTo>
                  <a:lnTo>
                    <a:pt x="896" y="53992"/>
                  </a:lnTo>
                  <a:cubicBezTo>
                    <a:pt x="379" y="54164"/>
                    <a:pt x="1" y="54649"/>
                    <a:pt x="1" y="55224"/>
                  </a:cubicBezTo>
                  <a:cubicBezTo>
                    <a:pt x="1" y="55938"/>
                    <a:pt x="584" y="56521"/>
                    <a:pt x="1307" y="56521"/>
                  </a:cubicBezTo>
                  <a:cubicBezTo>
                    <a:pt x="2022" y="56521"/>
                    <a:pt x="2605" y="55938"/>
                    <a:pt x="2605" y="55224"/>
                  </a:cubicBezTo>
                  <a:cubicBezTo>
                    <a:pt x="2605" y="54649"/>
                    <a:pt x="2235" y="54164"/>
                    <a:pt x="1718" y="5399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295775" y="2751225"/>
              <a:ext cx="65125" cy="1089200"/>
            </a:xfrm>
            <a:custGeom>
              <a:rect b="b" l="l" r="r" t="t"/>
              <a:pathLst>
                <a:path extrusionOk="0" h="43568" w="2605">
                  <a:moveTo>
                    <a:pt x="1709" y="41038"/>
                  </a:moveTo>
                  <a:lnTo>
                    <a:pt x="1709" y="0"/>
                  </a:lnTo>
                  <a:lnTo>
                    <a:pt x="896" y="0"/>
                  </a:lnTo>
                  <a:lnTo>
                    <a:pt x="896" y="41038"/>
                  </a:lnTo>
                  <a:cubicBezTo>
                    <a:pt x="379" y="41210"/>
                    <a:pt x="1" y="41695"/>
                    <a:pt x="1" y="42270"/>
                  </a:cubicBezTo>
                  <a:cubicBezTo>
                    <a:pt x="1" y="42985"/>
                    <a:pt x="584" y="43568"/>
                    <a:pt x="1307" y="43568"/>
                  </a:cubicBezTo>
                  <a:cubicBezTo>
                    <a:pt x="2022" y="43568"/>
                    <a:pt x="2605" y="42985"/>
                    <a:pt x="2605" y="42270"/>
                  </a:cubicBezTo>
                  <a:cubicBezTo>
                    <a:pt x="2605" y="41695"/>
                    <a:pt x="2227" y="41210"/>
                    <a:pt x="1709" y="4103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 rot="10800000">
            <a:off x="6915345" y="-12"/>
            <a:ext cx="1548637" cy="3324212"/>
            <a:chOff x="5452016" y="2824589"/>
            <a:chExt cx="689908" cy="1480916"/>
          </a:xfrm>
        </p:grpSpPr>
        <p:sp>
          <p:nvSpPr>
            <p:cNvPr id="41" name="Google Shape;41;p2"/>
            <p:cNvSpPr/>
            <p:nvPr/>
          </p:nvSpPr>
          <p:spPr>
            <a:xfrm rot="-5400000">
              <a:off x="5392462" y="3556043"/>
              <a:ext cx="1325804" cy="173120"/>
            </a:xfrm>
            <a:custGeom>
              <a:rect b="b" l="l" r="r" t="t"/>
              <a:pathLst>
                <a:path extrusionOk="0" h="3980" w="30480">
                  <a:moveTo>
                    <a:pt x="30066" y="0"/>
                  </a:moveTo>
                  <a:cubicBezTo>
                    <a:pt x="29952" y="0"/>
                    <a:pt x="29767" y="114"/>
                    <a:pt x="29710" y="300"/>
                  </a:cubicBezTo>
                  <a:lnTo>
                    <a:pt x="17829" y="300"/>
                  </a:lnTo>
                  <a:lnTo>
                    <a:pt x="14377" y="3751"/>
                  </a:lnTo>
                  <a:lnTo>
                    <a:pt x="11467" y="3751"/>
                  </a:lnTo>
                  <a:lnTo>
                    <a:pt x="11467" y="357"/>
                  </a:lnTo>
                  <a:lnTo>
                    <a:pt x="0" y="357"/>
                  </a:lnTo>
                  <a:lnTo>
                    <a:pt x="0" y="599"/>
                  </a:lnTo>
                  <a:lnTo>
                    <a:pt x="11225" y="599"/>
                  </a:lnTo>
                  <a:lnTo>
                    <a:pt x="11225" y="3979"/>
                  </a:lnTo>
                  <a:lnTo>
                    <a:pt x="14491" y="3979"/>
                  </a:lnTo>
                  <a:lnTo>
                    <a:pt x="17943" y="542"/>
                  </a:lnTo>
                  <a:lnTo>
                    <a:pt x="29710" y="542"/>
                  </a:lnTo>
                  <a:cubicBezTo>
                    <a:pt x="29767" y="656"/>
                    <a:pt x="29952" y="770"/>
                    <a:pt x="30066" y="770"/>
                  </a:cubicBezTo>
                  <a:cubicBezTo>
                    <a:pt x="30309" y="770"/>
                    <a:pt x="30480" y="599"/>
                    <a:pt x="30480" y="414"/>
                  </a:cubicBezTo>
                  <a:cubicBezTo>
                    <a:pt x="30480" y="185"/>
                    <a:pt x="30309" y="0"/>
                    <a:pt x="300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-5400000">
              <a:off x="5265885" y="3473528"/>
              <a:ext cx="1480916" cy="183037"/>
            </a:xfrm>
            <a:custGeom>
              <a:rect b="b" l="l" r="r" t="t"/>
              <a:pathLst>
                <a:path extrusionOk="0" h="4208" w="34046">
                  <a:moveTo>
                    <a:pt x="33632" y="0"/>
                  </a:moveTo>
                  <a:cubicBezTo>
                    <a:pt x="33518" y="0"/>
                    <a:pt x="33332" y="114"/>
                    <a:pt x="33275" y="228"/>
                  </a:cubicBezTo>
                  <a:lnTo>
                    <a:pt x="17757" y="228"/>
                  </a:lnTo>
                  <a:lnTo>
                    <a:pt x="14020" y="3980"/>
                  </a:lnTo>
                  <a:lnTo>
                    <a:pt x="12480" y="3980"/>
                  </a:lnTo>
                  <a:lnTo>
                    <a:pt x="12480" y="827"/>
                  </a:lnTo>
                  <a:lnTo>
                    <a:pt x="0" y="827"/>
                  </a:lnTo>
                  <a:lnTo>
                    <a:pt x="0" y="1070"/>
                  </a:lnTo>
                  <a:lnTo>
                    <a:pt x="12238" y="1070"/>
                  </a:lnTo>
                  <a:lnTo>
                    <a:pt x="12238" y="4208"/>
                  </a:lnTo>
                  <a:lnTo>
                    <a:pt x="14135" y="4208"/>
                  </a:lnTo>
                  <a:lnTo>
                    <a:pt x="17886" y="471"/>
                  </a:lnTo>
                  <a:lnTo>
                    <a:pt x="33275" y="471"/>
                  </a:lnTo>
                  <a:cubicBezTo>
                    <a:pt x="33332" y="642"/>
                    <a:pt x="33518" y="770"/>
                    <a:pt x="33632" y="770"/>
                  </a:cubicBezTo>
                  <a:cubicBezTo>
                    <a:pt x="33874" y="770"/>
                    <a:pt x="34046" y="585"/>
                    <a:pt x="34046" y="357"/>
                  </a:cubicBezTo>
                  <a:cubicBezTo>
                    <a:pt x="34046" y="171"/>
                    <a:pt x="33874" y="0"/>
                    <a:pt x="336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-5400000">
              <a:off x="5330414" y="3589558"/>
              <a:ext cx="1245768" cy="186126"/>
            </a:xfrm>
            <a:custGeom>
              <a:rect b="b" l="l" r="r" t="t"/>
              <a:pathLst>
                <a:path extrusionOk="0" h="4279" w="28640">
                  <a:moveTo>
                    <a:pt x="28283" y="0"/>
                  </a:moveTo>
                  <a:cubicBezTo>
                    <a:pt x="28098" y="0"/>
                    <a:pt x="27984" y="57"/>
                    <a:pt x="27927" y="243"/>
                  </a:cubicBezTo>
                  <a:lnTo>
                    <a:pt x="17829" y="243"/>
                  </a:lnTo>
                  <a:lnTo>
                    <a:pt x="14020" y="4036"/>
                  </a:lnTo>
                  <a:lnTo>
                    <a:pt x="13250" y="4036"/>
                  </a:lnTo>
                  <a:lnTo>
                    <a:pt x="13250" y="1255"/>
                  </a:lnTo>
                  <a:lnTo>
                    <a:pt x="0" y="1255"/>
                  </a:lnTo>
                  <a:lnTo>
                    <a:pt x="0" y="1483"/>
                  </a:lnTo>
                  <a:lnTo>
                    <a:pt x="13008" y="1483"/>
                  </a:lnTo>
                  <a:lnTo>
                    <a:pt x="13008" y="4279"/>
                  </a:lnTo>
                  <a:lnTo>
                    <a:pt x="14078" y="4279"/>
                  </a:lnTo>
                  <a:lnTo>
                    <a:pt x="17886" y="471"/>
                  </a:lnTo>
                  <a:lnTo>
                    <a:pt x="27927" y="471"/>
                  </a:lnTo>
                  <a:cubicBezTo>
                    <a:pt x="27984" y="656"/>
                    <a:pt x="28098" y="713"/>
                    <a:pt x="28283" y="713"/>
                  </a:cubicBezTo>
                  <a:cubicBezTo>
                    <a:pt x="28454" y="713"/>
                    <a:pt x="28640" y="599"/>
                    <a:pt x="28640" y="357"/>
                  </a:cubicBezTo>
                  <a:cubicBezTo>
                    <a:pt x="28640" y="114"/>
                    <a:pt x="28454" y="0"/>
                    <a:pt x="2828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5370411" y="3676053"/>
              <a:ext cx="1059686" cy="199219"/>
            </a:xfrm>
            <a:custGeom>
              <a:rect b="b" l="l" r="r" t="t"/>
              <a:pathLst>
                <a:path extrusionOk="0" h="4580" w="24362">
                  <a:moveTo>
                    <a:pt x="24004" y="1"/>
                  </a:moveTo>
                  <a:cubicBezTo>
                    <a:pt x="23819" y="1"/>
                    <a:pt x="23705" y="129"/>
                    <a:pt x="23648" y="300"/>
                  </a:cubicBezTo>
                  <a:lnTo>
                    <a:pt x="17700" y="300"/>
                  </a:lnTo>
                  <a:lnTo>
                    <a:pt x="14020" y="3980"/>
                  </a:lnTo>
                  <a:lnTo>
                    <a:pt x="14020" y="1613"/>
                  </a:lnTo>
                  <a:lnTo>
                    <a:pt x="0" y="1613"/>
                  </a:lnTo>
                  <a:lnTo>
                    <a:pt x="0" y="1841"/>
                  </a:lnTo>
                  <a:lnTo>
                    <a:pt x="13778" y="1841"/>
                  </a:lnTo>
                  <a:lnTo>
                    <a:pt x="13778" y="4579"/>
                  </a:lnTo>
                  <a:lnTo>
                    <a:pt x="17829" y="543"/>
                  </a:lnTo>
                  <a:lnTo>
                    <a:pt x="23648" y="543"/>
                  </a:lnTo>
                  <a:cubicBezTo>
                    <a:pt x="23705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rect b="b" l="l" r="r" t="t"/>
              <a:pathLst>
                <a:path extrusionOk="0" h="2197" w="21509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rect b="b" l="l" r="r" t="t"/>
              <a:pathLst>
                <a:path extrusionOk="0" h="2426" w="19969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rect b="b" l="l" r="r" t="t"/>
              <a:pathLst>
                <a:path extrusionOk="0" h="2854" w="25731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rect b="b" l="l" r="r" t="t"/>
              <a:pathLst>
                <a:path extrusionOk="0" h="3382" w="22579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rect b="b" l="l" r="r" t="t"/>
              <a:pathLst>
                <a:path extrusionOk="0" h="3866" w="19969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rect b="b" l="l" r="r" t="t"/>
              <a:pathLst>
                <a:path extrusionOk="0" h="4109" w="16874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-5400000">
              <a:off x="5841900" y="4018530"/>
              <a:ext cx="465336" cy="108613"/>
            </a:xfrm>
            <a:custGeom>
              <a:rect b="b" l="l" r="r" t="t"/>
              <a:pathLst>
                <a:path extrusionOk="0" h="2497" w="10698">
                  <a:moveTo>
                    <a:pt x="0" y="1"/>
                  </a:moveTo>
                  <a:lnTo>
                    <a:pt x="0" y="243"/>
                  </a:lnTo>
                  <a:lnTo>
                    <a:pt x="10455" y="243"/>
                  </a:lnTo>
                  <a:lnTo>
                    <a:pt x="10455" y="2497"/>
                  </a:lnTo>
                  <a:lnTo>
                    <a:pt x="10697" y="2497"/>
                  </a:lnTo>
                  <a:lnTo>
                    <a:pt x="1069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-5400000">
              <a:off x="5874501" y="4051132"/>
              <a:ext cx="431191" cy="77556"/>
            </a:xfrm>
            <a:custGeom>
              <a:rect b="b" l="l" r="r" t="t"/>
              <a:pathLst>
                <a:path extrusionOk="0" h="1783" w="9913">
                  <a:moveTo>
                    <a:pt x="0" y="0"/>
                  </a:moveTo>
                  <a:lnTo>
                    <a:pt x="0" y="243"/>
                  </a:lnTo>
                  <a:lnTo>
                    <a:pt x="9685" y="243"/>
                  </a:lnTo>
                  <a:lnTo>
                    <a:pt x="9685" y="1783"/>
                  </a:lnTo>
                  <a:lnTo>
                    <a:pt x="9913" y="1783"/>
                  </a:lnTo>
                  <a:lnTo>
                    <a:pt x="99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-5400000">
              <a:off x="5229613" y="3907503"/>
              <a:ext cx="620405" cy="175599"/>
            </a:xfrm>
            <a:custGeom>
              <a:rect b="b" l="l" r="r" t="t"/>
              <a:pathLst>
                <a:path extrusionOk="0" h="4037" w="14263">
                  <a:moveTo>
                    <a:pt x="13906" y="0"/>
                  </a:moveTo>
                  <a:cubicBezTo>
                    <a:pt x="13721" y="0"/>
                    <a:pt x="13607" y="57"/>
                    <a:pt x="13550" y="228"/>
                  </a:cubicBezTo>
                  <a:lnTo>
                    <a:pt x="10155" y="228"/>
                  </a:lnTo>
                  <a:lnTo>
                    <a:pt x="10155" y="3794"/>
                  </a:lnTo>
                  <a:lnTo>
                    <a:pt x="0" y="3794"/>
                  </a:lnTo>
                  <a:lnTo>
                    <a:pt x="0" y="4036"/>
                  </a:lnTo>
                  <a:lnTo>
                    <a:pt x="10398" y="4036"/>
                  </a:lnTo>
                  <a:lnTo>
                    <a:pt x="10398" y="471"/>
                  </a:lnTo>
                  <a:lnTo>
                    <a:pt x="13550" y="471"/>
                  </a:lnTo>
                  <a:cubicBezTo>
                    <a:pt x="13607" y="656"/>
                    <a:pt x="13721" y="713"/>
                    <a:pt x="13906" y="713"/>
                  </a:cubicBezTo>
                  <a:cubicBezTo>
                    <a:pt x="14078" y="713"/>
                    <a:pt x="14263" y="585"/>
                    <a:pt x="14263" y="357"/>
                  </a:cubicBezTo>
                  <a:cubicBezTo>
                    <a:pt x="14263" y="114"/>
                    <a:pt x="14078" y="0"/>
                    <a:pt x="1390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" name="Google Shape;54;p2"/>
          <p:cNvGrpSpPr/>
          <p:nvPr/>
        </p:nvGrpSpPr>
        <p:grpSpPr>
          <a:xfrm rot="-5400000">
            <a:off x="7189310" y="2653816"/>
            <a:ext cx="298168" cy="3611350"/>
            <a:chOff x="9" y="2835115"/>
            <a:chExt cx="134668" cy="1631069"/>
          </a:xfrm>
        </p:grpSpPr>
        <p:sp>
          <p:nvSpPr>
            <p:cNvPr id="55" name="Google Shape;55;p2"/>
            <p:cNvSpPr/>
            <p:nvPr/>
          </p:nvSpPr>
          <p:spPr>
            <a:xfrm rot="-5400000">
              <a:off x="-655129" y="3676378"/>
              <a:ext cx="1497053" cy="82558"/>
            </a:xfrm>
            <a:custGeom>
              <a:rect b="b" l="l" r="r" t="t"/>
              <a:pathLst>
                <a:path extrusionOk="0" h="1898" w="34417">
                  <a:moveTo>
                    <a:pt x="34060" y="0"/>
                  </a:moveTo>
                  <a:cubicBezTo>
                    <a:pt x="33874" y="0"/>
                    <a:pt x="33760" y="57"/>
                    <a:pt x="33703" y="228"/>
                  </a:cubicBezTo>
                  <a:lnTo>
                    <a:pt x="21694" y="228"/>
                  </a:lnTo>
                  <a:lnTo>
                    <a:pt x="20268" y="1655"/>
                  </a:lnTo>
                  <a:lnTo>
                    <a:pt x="0" y="1655"/>
                  </a:lnTo>
                  <a:lnTo>
                    <a:pt x="0" y="1897"/>
                  </a:lnTo>
                  <a:lnTo>
                    <a:pt x="20382" y="1897"/>
                  </a:lnTo>
                  <a:lnTo>
                    <a:pt x="21751" y="471"/>
                  </a:lnTo>
                  <a:lnTo>
                    <a:pt x="33703" y="471"/>
                  </a:lnTo>
                  <a:cubicBezTo>
                    <a:pt x="33760" y="642"/>
                    <a:pt x="33874" y="713"/>
                    <a:pt x="34060" y="713"/>
                  </a:cubicBezTo>
                  <a:cubicBezTo>
                    <a:pt x="34288" y="713"/>
                    <a:pt x="34416" y="585"/>
                    <a:pt x="34416" y="357"/>
                  </a:cubicBezTo>
                  <a:cubicBezTo>
                    <a:pt x="34416" y="114"/>
                    <a:pt x="34288" y="0"/>
                    <a:pt x="3406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rot="-5400000">
              <a:off x="-420003" y="3973575"/>
              <a:ext cx="912621" cy="72597"/>
            </a:xfrm>
            <a:custGeom>
              <a:rect b="b" l="l" r="r" t="t"/>
              <a:pathLst>
                <a:path extrusionOk="0" h="1669" w="20981">
                  <a:moveTo>
                    <a:pt x="20567" y="0"/>
                  </a:moveTo>
                  <a:cubicBezTo>
                    <a:pt x="20382" y="0"/>
                    <a:pt x="20210" y="185"/>
                    <a:pt x="20210" y="357"/>
                  </a:cubicBezTo>
                  <a:cubicBezTo>
                    <a:pt x="20210" y="414"/>
                    <a:pt x="20210" y="485"/>
                    <a:pt x="20268" y="542"/>
                  </a:cubicBezTo>
                  <a:lnTo>
                    <a:pt x="19383" y="1426"/>
                  </a:lnTo>
                  <a:lnTo>
                    <a:pt x="0" y="1426"/>
                  </a:lnTo>
                  <a:lnTo>
                    <a:pt x="0" y="1669"/>
                  </a:lnTo>
                  <a:lnTo>
                    <a:pt x="19440" y="1669"/>
                  </a:lnTo>
                  <a:lnTo>
                    <a:pt x="20382" y="713"/>
                  </a:lnTo>
                  <a:lnTo>
                    <a:pt x="20567" y="713"/>
                  </a:lnTo>
                  <a:cubicBezTo>
                    <a:pt x="20810" y="713"/>
                    <a:pt x="20981" y="599"/>
                    <a:pt x="20981" y="357"/>
                  </a:cubicBezTo>
                  <a:cubicBezTo>
                    <a:pt x="20981" y="185"/>
                    <a:pt x="20810" y="0"/>
                    <a:pt x="2056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rot="-5400000">
              <a:off x="-388076" y="4029078"/>
              <a:ext cx="843156" cy="31057"/>
            </a:xfrm>
            <a:custGeom>
              <a:rect b="b" l="l" r="r" t="t"/>
              <a:pathLst>
                <a:path extrusionOk="0" h="714" w="19384">
                  <a:moveTo>
                    <a:pt x="19027" y="1"/>
                  </a:moveTo>
                  <a:cubicBezTo>
                    <a:pt x="18841" y="1"/>
                    <a:pt x="18727" y="72"/>
                    <a:pt x="18670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18670" y="486"/>
                  </a:lnTo>
                  <a:cubicBezTo>
                    <a:pt x="18727" y="657"/>
                    <a:pt x="18841" y="714"/>
                    <a:pt x="19027" y="714"/>
                  </a:cubicBezTo>
                  <a:cubicBezTo>
                    <a:pt x="19198" y="714"/>
                    <a:pt x="19383" y="600"/>
                    <a:pt x="19383" y="357"/>
                  </a:cubicBezTo>
                  <a:cubicBezTo>
                    <a:pt x="19383" y="129"/>
                    <a:pt x="19198" y="1"/>
                    <a:pt x="1902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-5400000">
              <a:off x="-758457" y="3604107"/>
              <a:ext cx="1631069" cy="93085"/>
            </a:xfrm>
            <a:custGeom>
              <a:rect b="b" l="l" r="r" t="t"/>
              <a:pathLst>
                <a:path extrusionOk="0" h="2140" w="37498">
                  <a:moveTo>
                    <a:pt x="37140" y="1"/>
                  </a:moveTo>
                  <a:cubicBezTo>
                    <a:pt x="36969" y="1"/>
                    <a:pt x="36855" y="115"/>
                    <a:pt x="36784" y="243"/>
                  </a:cubicBezTo>
                  <a:lnTo>
                    <a:pt x="21523" y="243"/>
                  </a:lnTo>
                  <a:lnTo>
                    <a:pt x="19911" y="1897"/>
                  </a:lnTo>
                  <a:lnTo>
                    <a:pt x="0" y="1897"/>
                  </a:lnTo>
                  <a:lnTo>
                    <a:pt x="0" y="2140"/>
                  </a:lnTo>
                  <a:lnTo>
                    <a:pt x="20025" y="2140"/>
                  </a:lnTo>
                  <a:lnTo>
                    <a:pt x="21637" y="471"/>
                  </a:lnTo>
                  <a:lnTo>
                    <a:pt x="36784" y="471"/>
                  </a:lnTo>
                  <a:cubicBezTo>
                    <a:pt x="36855" y="657"/>
                    <a:pt x="36969" y="771"/>
                    <a:pt x="37140" y="771"/>
                  </a:cubicBezTo>
                  <a:cubicBezTo>
                    <a:pt x="37326" y="771"/>
                    <a:pt x="37497" y="600"/>
                    <a:pt x="37497" y="357"/>
                  </a:cubicBezTo>
                  <a:cubicBezTo>
                    <a:pt x="37497" y="172"/>
                    <a:pt x="37326" y="1"/>
                    <a:pt x="371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2"/>
          <p:cNvSpPr txBox="1"/>
          <p:nvPr>
            <p:ph type="ctrTitle"/>
          </p:nvPr>
        </p:nvSpPr>
        <p:spPr>
          <a:xfrm>
            <a:off x="713225" y="835700"/>
            <a:ext cx="5243700" cy="171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60" name="Google Shape;60;p2"/>
          <p:cNvSpPr txBox="1"/>
          <p:nvPr>
            <p:ph idx="1" type="subTitle"/>
          </p:nvPr>
        </p:nvSpPr>
        <p:spPr>
          <a:xfrm>
            <a:off x="713225" y="2554100"/>
            <a:ext cx="5243700" cy="369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" name="Google Shape;242;p11"/>
          <p:cNvGrpSpPr/>
          <p:nvPr/>
        </p:nvGrpSpPr>
        <p:grpSpPr>
          <a:xfrm>
            <a:off x="6819199" y="4072480"/>
            <a:ext cx="506138" cy="2197918"/>
            <a:chOff x="4792514" y="2979701"/>
            <a:chExt cx="305307" cy="1325804"/>
          </a:xfrm>
        </p:grpSpPr>
        <p:sp>
          <p:nvSpPr>
            <p:cNvPr id="243" name="Google Shape;243;p11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rect b="b" l="l" r="r" t="t"/>
              <a:pathLst>
                <a:path extrusionOk="0" h="2555" w="29111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1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rect b="b" l="l" r="r" t="t"/>
              <a:pathLst>
                <a:path extrusionOk="0" h="2440" w="3048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1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rect b="b" l="l" r="r" t="t"/>
              <a:pathLst>
                <a:path extrusionOk="0" h="2312" w="27514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1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rect b="b" l="l" r="r" t="t"/>
              <a:pathLst>
                <a:path extrusionOk="0" h="2326" w="25731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1"/>
            <p:cNvSpPr/>
            <p:nvPr/>
          </p:nvSpPr>
          <p:spPr>
            <a:xfrm rot="-5400000">
              <a:off x="4328765" y="3810699"/>
              <a:ext cx="958554" cy="31057"/>
            </a:xfrm>
            <a:custGeom>
              <a:rect b="b" l="l" r="r" t="t"/>
              <a:pathLst>
                <a:path extrusionOk="0" h="714" w="22037">
                  <a:moveTo>
                    <a:pt x="21623" y="1"/>
                  </a:moveTo>
                  <a:cubicBezTo>
                    <a:pt x="21508" y="1"/>
                    <a:pt x="21323" y="58"/>
                    <a:pt x="21266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21266" y="486"/>
                  </a:lnTo>
                  <a:cubicBezTo>
                    <a:pt x="21323" y="657"/>
                    <a:pt x="21508" y="714"/>
                    <a:pt x="21623" y="714"/>
                  </a:cubicBezTo>
                  <a:cubicBezTo>
                    <a:pt x="21865" y="714"/>
                    <a:pt x="22036" y="600"/>
                    <a:pt x="22036" y="357"/>
                  </a:cubicBezTo>
                  <a:cubicBezTo>
                    <a:pt x="22036" y="129"/>
                    <a:pt x="21865" y="1"/>
                    <a:pt x="2162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" name="Google Shape;248;p11"/>
          <p:cNvGrpSpPr/>
          <p:nvPr/>
        </p:nvGrpSpPr>
        <p:grpSpPr>
          <a:xfrm>
            <a:off x="2805095" y="3403371"/>
            <a:ext cx="793060" cy="2575414"/>
            <a:chOff x="6278982" y="2751992"/>
            <a:chExt cx="478381" cy="1553513"/>
          </a:xfrm>
        </p:grpSpPr>
        <p:sp>
          <p:nvSpPr>
            <p:cNvPr id="249" name="Google Shape;249;p11"/>
            <p:cNvSpPr/>
            <p:nvPr/>
          </p:nvSpPr>
          <p:spPr>
            <a:xfrm rot="-5400000">
              <a:off x="6192439" y="3740581"/>
              <a:ext cx="1059686" cy="70161"/>
            </a:xfrm>
            <a:custGeom>
              <a:rect b="b" l="l" r="r" t="t"/>
              <a:pathLst>
                <a:path extrusionOk="0" h="1613" w="24362">
                  <a:moveTo>
                    <a:pt x="0" y="0"/>
                  </a:moveTo>
                  <a:lnTo>
                    <a:pt x="0" y="243"/>
                  </a:lnTo>
                  <a:lnTo>
                    <a:pt x="15917" y="243"/>
                  </a:lnTo>
                  <a:lnTo>
                    <a:pt x="17173" y="1313"/>
                  </a:lnTo>
                  <a:lnTo>
                    <a:pt x="23648" y="1313"/>
                  </a:lnTo>
                  <a:cubicBezTo>
                    <a:pt x="23705" y="1498"/>
                    <a:pt x="23819" y="1612"/>
                    <a:pt x="24004" y="1612"/>
                  </a:cubicBezTo>
                  <a:cubicBezTo>
                    <a:pt x="24176" y="1612"/>
                    <a:pt x="24361" y="1427"/>
                    <a:pt x="24361" y="1199"/>
                  </a:cubicBezTo>
                  <a:cubicBezTo>
                    <a:pt x="24361" y="1013"/>
                    <a:pt x="24176" y="842"/>
                    <a:pt x="24004" y="842"/>
                  </a:cubicBezTo>
                  <a:cubicBezTo>
                    <a:pt x="23819" y="842"/>
                    <a:pt x="23705" y="956"/>
                    <a:pt x="23648" y="1070"/>
                  </a:cubicBezTo>
                  <a:lnTo>
                    <a:pt x="17230" y="1070"/>
                  </a:lnTo>
                  <a:lnTo>
                    <a:pt x="1597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1"/>
            <p:cNvSpPr/>
            <p:nvPr/>
          </p:nvSpPr>
          <p:spPr>
            <a:xfrm rot="-5400000">
              <a:off x="6010359" y="3607522"/>
              <a:ext cx="1325804" cy="70161"/>
            </a:xfrm>
            <a:custGeom>
              <a:rect b="b" l="l" r="r" t="t"/>
              <a:pathLst>
                <a:path extrusionOk="0" h="1613" w="30480">
                  <a:moveTo>
                    <a:pt x="0" y="1"/>
                  </a:moveTo>
                  <a:lnTo>
                    <a:pt x="0" y="243"/>
                  </a:lnTo>
                  <a:lnTo>
                    <a:pt x="17173" y="243"/>
                  </a:lnTo>
                  <a:lnTo>
                    <a:pt x="18242" y="1370"/>
                  </a:lnTo>
                  <a:lnTo>
                    <a:pt x="29710" y="1370"/>
                  </a:lnTo>
                  <a:cubicBezTo>
                    <a:pt x="29767" y="1484"/>
                    <a:pt x="29952" y="1612"/>
                    <a:pt x="30066" y="1612"/>
                  </a:cubicBezTo>
                  <a:cubicBezTo>
                    <a:pt x="30309" y="1612"/>
                    <a:pt x="30480" y="1427"/>
                    <a:pt x="30480" y="1256"/>
                  </a:cubicBezTo>
                  <a:cubicBezTo>
                    <a:pt x="30480" y="1013"/>
                    <a:pt x="30309" y="842"/>
                    <a:pt x="30066" y="842"/>
                  </a:cubicBezTo>
                  <a:cubicBezTo>
                    <a:pt x="29952" y="842"/>
                    <a:pt x="29767" y="956"/>
                    <a:pt x="29710" y="1127"/>
                  </a:cubicBezTo>
                  <a:lnTo>
                    <a:pt x="18356" y="1127"/>
                  </a:lnTo>
                  <a:lnTo>
                    <a:pt x="172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1"/>
            <p:cNvSpPr/>
            <p:nvPr/>
          </p:nvSpPr>
          <p:spPr>
            <a:xfrm rot="-5400000">
              <a:off x="6022147" y="3665853"/>
              <a:ext cx="1214755" cy="64550"/>
            </a:xfrm>
            <a:custGeom>
              <a:rect b="b" l="l" r="r" t="t"/>
              <a:pathLst>
                <a:path extrusionOk="0" h="1484" w="27927">
                  <a:moveTo>
                    <a:pt x="0" y="0"/>
                  </a:moveTo>
                  <a:lnTo>
                    <a:pt x="0" y="229"/>
                  </a:lnTo>
                  <a:lnTo>
                    <a:pt x="17943" y="229"/>
                  </a:lnTo>
                  <a:lnTo>
                    <a:pt x="18898" y="1241"/>
                  </a:lnTo>
                  <a:lnTo>
                    <a:pt x="27157" y="1241"/>
                  </a:lnTo>
                  <a:cubicBezTo>
                    <a:pt x="27214" y="1427"/>
                    <a:pt x="27385" y="1484"/>
                    <a:pt x="27513" y="1484"/>
                  </a:cubicBezTo>
                  <a:cubicBezTo>
                    <a:pt x="27741" y="1484"/>
                    <a:pt x="27927" y="1298"/>
                    <a:pt x="27927" y="1127"/>
                  </a:cubicBezTo>
                  <a:cubicBezTo>
                    <a:pt x="27927" y="885"/>
                    <a:pt x="27741" y="771"/>
                    <a:pt x="27513" y="771"/>
                  </a:cubicBezTo>
                  <a:cubicBezTo>
                    <a:pt x="27385" y="771"/>
                    <a:pt x="27214" y="828"/>
                    <a:pt x="27157" y="999"/>
                  </a:cubicBezTo>
                  <a:lnTo>
                    <a:pt x="19012" y="999"/>
                  </a:lnTo>
                  <a:lnTo>
                    <a:pt x="180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1"/>
            <p:cNvSpPr/>
            <p:nvPr/>
          </p:nvSpPr>
          <p:spPr>
            <a:xfrm rot="-5400000">
              <a:off x="5843461" y="3619310"/>
              <a:ext cx="1279305" cy="93085"/>
            </a:xfrm>
            <a:custGeom>
              <a:rect b="b" l="l" r="r" t="t"/>
              <a:pathLst>
                <a:path extrusionOk="0" h="2140" w="29411">
                  <a:moveTo>
                    <a:pt x="28996" y="0"/>
                  </a:moveTo>
                  <a:cubicBezTo>
                    <a:pt x="28882" y="0"/>
                    <a:pt x="28697" y="57"/>
                    <a:pt x="28640" y="243"/>
                  </a:cubicBezTo>
                  <a:lnTo>
                    <a:pt x="20610" y="243"/>
                  </a:lnTo>
                  <a:lnTo>
                    <a:pt x="20610" y="1911"/>
                  </a:lnTo>
                  <a:lnTo>
                    <a:pt x="0" y="1911"/>
                  </a:lnTo>
                  <a:lnTo>
                    <a:pt x="0" y="2140"/>
                  </a:lnTo>
                  <a:lnTo>
                    <a:pt x="20852" y="2140"/>
                  </a:lnTo>
                  <a:lnTo>
                    <a:pt x="20852" y="485"/>
                  </a:lnTo>
                  <a:lnTo>
                    <a:pt x="28640" y="485"/>
                  </a:lnTo>
                  <a:cubicBezTo>
                    <a:pt x="28697" y="656"/>
                    <a:pt x="28882" y="713"/>
                    <a:pt x="28996" y="713"/>
                  </a:cubicBezTo>
                  <a:cubicBezTo>
                    <a:pt x="29239" y="713"/>
                    <a:pt x="29410" y="542"/>
                    <a:pt x="29410" y="357"/>
                  </a:cubicBezTo>
                  <a:cubicBezTo>
                    <a:pt x="29410" y="129"/>
                    <a:pt x="29239" y="0"/>
                    <a:pt x="289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1"/>
            <p:cNvSpPr/>
            <p:nvPr/>
          </p:nvSpPr>
          <p:spPr>
            <a:xfrm rot="-5400000">
              <a:off x="5753204" y="3565025"/>
              <a:ext cx="1374825" cy="106134"/>
            </a:xfrm>
            <a:custGeom>
              <a:rect b="b" l="l" r="r" t="t"/>
              <a:pathLst>
                <a:path extrusionOk="0" h="2440" w="31607">
                  <a:moveTo>
                    <a:pt x="31193" y="1"/>
                  </a:moveTo>
                  <a:cubicBezTo>
                    <a:pt x="31079" y="1"/>
                    <a:pt x="30893" y="58"/>
                    <a:pt x="30836" y="243"/>
                  </a:cubicBezTo>
                  <a:lnTo>
                    <a:pt x="19426" y="243"/>
                  </a:lnTo>
                  <a:lnTo>
                    <a:pt x="19426" y="2197"/>
                  </a:lnTo>
                  <a:lnTo>
                    <a:pt x="0" y="2197"/>
                  </a:lnTo>
                  <a:lnTo>
                    <a:pt x="0" y="2439"/>
                  </a:lnTo>
                  <a:lnTo>
                    <a:pt x="19669" y="2439"/>
                  </a:lnTo>
                  <a:lnTo>
                    <a:pt x="19669" y="471"/>
                  </a:lnTo>
                  <a:lnTo>
                    <a:pt x="30836" y="471"/>
                  </a:lnTo>
                  <a:cubicBezTo>
                    <a:pt x="30893" y="657"/>
                    <a:pt x="31079" y="714"/>
                    <a:pt x="31193" y="714"/>
                  </a:cubicBezTo>
                  <a:cubicBezTo>
                    <a:pt x="31435" y="714"/>
                    <a:pt x="31607" y="542"/>
                    <a:pt x="31607" y="357"/>
                  </a:cubicBezTo>
                  <a:cubicBezTo>
                    <a:pt x="31607" y="115"/>
                    <a:pt x="31435" y="1"/>
                    <a:pt x="311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1"/>
            <p:cNvSpPr/>
            <p:nvPr/>
          </p:nvSpPr>
          <p:spPr>
            <a:xfrm rot="-5400000">
              <a:off x="5618885" y="3466677"/>
              <a:ext cx="1553513" cy="124142"/>
            </a:xfrm>
            <a:custGeom>
              <a:rect b="b" l="l" r="r" t="t"/>
              <a:pathLst>
                <a:path extrusionOk="0" h="2854" w="35715">
                  <a:moveTo>
                    <a:pt x="35301" y="1"/>
                  </a:moveTo>
                  <a:cubicBezTo>
                    <a:pt x="35172" y="1"/>
                    <a:pt x="35001" y="58"/>
                    <a:pt x="34944" y="229"/>
                  </a:cubicBezTo>
                  <a:lnTo>
                    <a:pt x="18185" y="229"/>
                  </a:lnTo>
                  <a:lnTo>
                    <a:pt x="18185" y="2611"/>
                  </a:lnTo>
                  <a:lnTo>
                    <a:pt x="0" y="2611"/>
                  </a:lnTo>
                  <a:lnTo>
                    <a:pt x="0" y="2853"/>
                  </a:lnTo>
                  <a:lnTo>
                    <a:pt x="18413" y="2853"/>
                  </a:lnTo>
                  <a:lnTo>
                    <a:pt x="18413" y="471"/>
                  </a:lnTo>
                  <a:lnTo>
                    <a:pt x="34944" y="471"/>
                  </a:lnTo>
                  <a:cubicBezTo>
                    <a:pt x="35001" y="642"/>
                    <a:pt x="35172" y="714"/>
                    <a:pt x="35301" y="714"/>
                  </a:cubicBezTo>
                  <a:cubicBezTo>
                    <a:pt x="35529" y="714"/>
                    <a:pt x="35714" y="528"/>
                    <a:pt x="35714" y="357"/>
                  </a:cubicBezTo>
                  <a:cubicBezTo>
                    <a:pt x="35714" y="115"/>
                    <a:pt x="35529" y="1"/>
                    <a:pt x="3530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1"/>
            <p:cNvSpPr/>
            <p:nvPr/>
          </p:nvSpPr>
          <p:spPr>
            <a:xfrm rot="-5400000">
              <a:off x="5790418" y="3674835"/>
              <a:ext cx="1119234" cy="142106"/>
            </a:xfrm>
            <a:custGeom>
              <a:rect b="b" l="l" r="r" t="t"/>
              <a:pathLst>
                <a:path extrusionOk="0" h="3267" w="25731">
                  <a:moveTo>
                    <a:pt x="25374" y="1"/>
                  </a:moveTo>
                  <a:cubicBezTo>
                    <a:pt x="25188" y="1"/>
                    <a:pt x="25074" y="115"/>
                    <a:pt x="25017" y="243"/>
                  </a:cubicBezTo>
                  <a:lnTo>
                    <a:pt x="17044" y="243"/>
                  </a:lnTo>
                  <a:lnTo>
                    <a:pt x="17044" y="3038"/>
                  </a:lnTo>
                  <a:lnTo>
                    <a:pt x="0" y="3038"/>
                  </a:lnTo>
                  <a:lnTo>
                    <a:pt x="0" y="3267"/>
                  </a:lnTo>
                  <a:lnTo>
                    <a:pt x="17287" y="3267"/>
                  </a:lnTo>
                  <a:lnTo>
                    <a:pt x="17287" y="471"/>
                  </a:lnTo>
                  <a:lnTo>
                    <a:pt x="25017" y="471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1"/>
            <p:cNvSpPr/>
            <p:nvPr/>
          </p:nvSpPr>
          <p:spPr>
            <a:xfrm rot="-5400000">
              <a:off x="6430370" y="3978513"/>
              <a:ext cx="620405" cy="33580"/>
            </a:xfrm>
            <a:custGeom>
              <a:rect b="b" l="l" r="r" t="t"/>
              <a:pathLst>
                <a:path extrusionOk="0" h="772" w="14263">
                  <a:moveTo>
                    <a:pt x="13906" y="1"/>
                  </a:moveTo>
                  <a:cubicBezTo>
                    <a:pt x="13721" y="1"/>
                    <a:pt x="13607" y="115"/>
                    <a:pt x="13550" y="229"/>
                  </a:cubicBezTo>
                  <a:lnTo>
                    <a:pt x="0" y="229"/>
                  </a:lnTo>
                  <a:lnTo>
                    <a:pt x="0" y="472"/>
                  </a:lnTo>
                  <a:lnTo>
                    <a:pt x="13550" y="472"/>
                  </a:lnTo>
                  <a:cubicBezTo>
                    <a:pt x="13607" y="657"/>
                    <a:pt x="13721" y="771"/>
                    <a:pt x="13906" y="771"/>
                  </a:cubicBezTo>
                  <a:cubicBezTo>
                    <a:pt x="14078" y="771"/>
                    <a:pt x="14263" y="586"/>
                    <a:pt x="14263" y="358"/>
                  </a:cubicBezTo>
                  <a:cubicBezTo>
                    <a:pt x="14263" y="172"/>
                    <a:pt x="14078" y="1"/>
                    <a:pt x="139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1"/>
            <p:cNvSpPr/>
            <p:nvPr/>
          </p:nvSpPr>
          <p:spPr>
            <a:xfrm rot="-5400000">
              <a:off x="5858989" y="3544234"/>
              <a:ext cx="1460429" cy="62114"/>
            </a:xfrm>
            <a:custGeom>
              <a:rect b="b" l="l" r="r" t="t"/>
              <a:pathLst>
                <a:path extrusionOk="0" h="1428" w="33575">
                  <a:moveTo>
                    <a:pt x="0" y="1"/>
                  </a:moveTo>
                  <a:lnTo>
                    <a:pt x="0" y="243"/>
                  </a:lnTo>
                  <a:lnTo>
                    <a:pt x="18542" y="243"/>
                  </a:lnTo>
                  <a:lnTo>
                    <a:pt x="19483" y="1185"/>
                  </a:lnTo>
                  <a:lnTo>
                    <a:pt x="32862" y="1185"/>
                  </a:lnTo>
                  <a:cubicBezTo>
                    <a:pt x="32919" y="1313"/>
                    <a:pt x="33033" y="1427"/>
                    <a:pt x="33161" y="1427"/>
                  </a:cubicBezTo>
                  <a:cubicBezTo>
                    <a:pt x="33389" y="1427"/>
                    <a:pt x="33575" y="1256"/>
                    <a:pt x="33575" y="1013"/>
                  </a:cubicBezTo>
                  <a:cubicBezTo>
                    <a:pt x="33575" y="828"/>
                    <a:pt x="33389" y="657"/>
                    <a:pt x="33161" y="657"/>
                  </a:cubicBezTo>
                  <a:cubicBezTo>
                    <a:pt x="32976" y="657"/>
                    <a:pt x="32862" y="771"/>
                    <a:pt x="32805" y="956"/>
                  </a:cubicBezTo>
                  <a:lnTo>
                    <a:pt x="19612" y="956"/>
                  </a:lnTo>
                  <a:lnTo>
                    <a:pt x="1859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" name="Google Shape;258;p11"/>
          <p:cNvGrpSpPr/>
          <p:nvPr/>
        </p:nvGrpSpPr>
        <p:grpSpPr>
          <a:xfrm>
            <a:off x="1818651" y="3523722"/>
            <a:ext cx="1143730" cy="2455062"/>
            <a:chOff x="5452016" y="2824589"/>
            <a:chExt cx="689908" cy="1480916"/>
          </a:xfrm>
        </p:grpSpPr>
        <p:sp>
          <p:nvSpPr>
            <p:cNvPr id="259" name="Google Shape;259;p11"/>
            <p:cNvSpPr/>
            <p:nvPr/>
          </p:nvSpPr>
          <p:spPr>
            <a:xfrm rot="-5400000">
              <a:off x="5392462" y="3556043"/>
              <a:ext cx="1325804" cy="173120"/>
            </a:xfrm>
            <a:custGeom>
              <a:rect b="b" l="l" r="r" t="t"/>
              <a:pathLst>
                <a:path extrusionOk="0" h="3980" w="30480">
                  <a:moveTo>
                    <a:pt x="30066" y="0"/>
                  </a:moveTo>
                  <a:cubicBezTo>
                    <a:pt x="29952" y="0"/>
                    <a:pt x="29767" y="114"/>
                    <a:pt x="29710" y="300"/>
                  </a:cubicBezTo>
                  <a:lnTo>
                    <a:pt x="17829" y="300"/>
                  </a:lnTo>
                  <a:lnTo>
                    <a:pt x="14377" y="3751"/>
                  </a:lnTo>
                  <a:lnTo>
                    <a:pt x="11467" y="3751"/>
                  </a:lnTo>
                  <a:lnTo>
                    <a:pt x="11467" y="357"/>
                  </a:lnTo>
                  <a:lnTo>
                    <a:pt x="0" y="357"/>
                  </a:lnTo>
                  <a:lnTo>
                    <a:pt x="0" y="599"/>
                  </a:lnTo>
                  <a:lnTo>
                    <a:pt x="11225" y="599"/>
                  </a:lnTo>
                  <a:lnTo>
                    <a:pt x="11225" y="3979"/>
                  </a:lnTo>
                  <a:lnTo>
                    <a:pt x="14491" y="3979"/>
                  </a:lnTo>
                  <a:lnTo>
                    <a:pt x="17943" y="542"/>
                  </a:lnTo>
                  <a:lnTo>
                    <a:pt x="29710" y="542"/>
                  </a:lnTo>
                  <a:cubicBezTo>
                    <a:pt x="29767" y="656"/>
                    <a:pt x="29952" y="770"/>
                    <a:pt x="30066" y="770"/>
                  </a:cubicBezTo>
                  <a:cubicBezTo>
                    <a:pt x="30309" y="770"/>
                    <a:pt x="30480" y="599"/>
                    <a:pt x="30480" y="414"/>
                  </a:cubicBezTo>
                  <a:cubicBezTo>
                    <a:pt x="30480" y="185"/>
                    <a:pt x="30309" y="0"/>
                    <a:pt x="300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1"/>
            <p:cNvSpPr/>
            <p:nvPr/>
          </p:nvSpPr>
          <p:spPr>
            <a:xfrm rot="-5400000">
              <a:off x="5265885" y="3473528"/>
              <a:ext cx="1480916" cy="183037"/>
            </a:xfrm>
            <a:custGeom>
              <a:rect b="b" l="l" r="r" t="t"/>
              <a:pathLst>
                <a:path extrusionOk="0" h="4208" w="34046">
                  <a:moveTo>
                    <a:pt x="33632" y="0"/>
                  </a:moveTo>
                  <a:cubicBezTo>
                    <a:pt x="33518" y="0"/>
                    <a:pt x="33332" y="114"/>
                    <a:pt x="33275" y="228"/>
                  </a:cubicBezTo>
                  <a:lnTo>
                    <a:pt x="17757" y="228"/>
                  </a:lnTo>
                  <a:lnTo>
                    <a:pt x="14020" y="3980"/>
                  </a:lnTo>
                  <a:lnTo>
                    <a:pt x="12480" y="3980"/>
                  </a:lnTo>
                  <a:lnTo>
                    <a:pt x="12480" y="827"/>
                  </a:lnTo>
                  <a:lnTo>
                    <a:pt x="0" y="827"/>
                  </a:lnTo>
                  <a:lnTo>
                    <a:pt x="0" y="1070"/>
                  </a:lnTo>
                  <a:lnTo>
                    <a:pt x="12238" y="1070"/>
                  </a:lnTo>
                  <a:lnTo>
                    <a:pt x="12238" y="4208"/>
                  </a:lnTo>
                  <a:lnTo>
                    <a:pt x="14135" y="4208"/>
                  </a:lnTo>
                  <a:lnTo>
                    <a:pt x="17886" y="471"/>
                  </a:lnTo>
                  <a:lnTo>
                    <a:pt x="33275" y="471"/>
                  </a:lnTo>
                  <a:cubicBezTo>
                    <a:pt x="33332" y="642"/>
                    <a:pt x="33518" y="770"/>
                    <a:pt x="33632" y="770"/>
                  </a:cubicBezTo>
                  <a:cubicBezTo>
                    <a:pt x="33874" y="770"/>
                    <a:pt x="34046" y="585"/>
                    <a:pt x="34046" y="357"/>
                  </a:cubicBezTo>
                  <a:cubicBezTo>
                    <a:pt x="34046" y="171"/>
                    <a:pt x="33874" y="0"/>
                    <a:pt x="336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1"/>
            <p:cNvSpPr/>
            <p:nvPr/>
          </p:nvSpPr>
          <p:spPr>
            <a:xfrm rot="-5400000">
              <a:off x="5330414" y="3589558"/>
              <a:ext cx="1245768" cy="186126"/>
            </a:xfrm>
            <a:custGeom>
              <a:rect b="b" l="l" r="r" t="t"/>
              <a:pathLst>
                <a:path extrusionOk="0" h="4279" w="28640">
                  <a:moveTo>
                    <a:pt x="28283" y="0"/>
                  </a:moveTo>
                  <a:cubicBezTo>
                    <a:pt x="28098" y="0"/>
                    <a:pt x="27984" y="57"/>
                    <a:pt x="27927" y="243"/>
                  </a:cubicBezTo>
                  <a:lnTo>
                    <a:pt x="17829" y="243"/>
                  </a:lnTo>
                  <a:lnTo>
                    <a:pt x="14020" y="4036"/>
                  </a:lnTo>
                  <a:lnTo>
                    <a:pt x="13250" y="4036"/>
                  </a:lnTo>
                  <a:lnTo>
                    <a:pt x="13250" y="1255"/>
                  </a:lnTo>
                  <a:lnTo>
                    <a:pt x="0" y="1255"/>
                  </a:lnTo>
                  <a:lnTo>
                    <a:pt x="0" y="1483"/>
                  </a:lnTo>
                  <a:lnTo>
                    <a:pt x="13008" y="1483"/>
                  </a:lnTo>
                  <a:lnTo>
                    <a:pt x="13008" y="4279"/>
                  </a:lnTo>
                  <a:lnTo>
                    <a:pt x="14078" y="4279"/>
                  </a:lnTo>
                  <a:lnTo>
                    <a:pt x="17886" y="471"/>
                  </a:lnTo>
                  <a:lnTo>
                    <a:pt x="27927" y="471"/>
                  </a:lnTo>
                  <a:cubicBezTo>
                    <a:pt x="27984" y="656"/>
                    <a:pt x="28098" y="713"/>
                    <a:pt x="28283" y="713"/>
                  </a:cubicBezTo>
                  <a:cubicBezTo>
                    <a:pt x="28454" y="713"/>
                    <a:pt x="28640" y="599"/>
                    <a:pt x="28640" y="357"/>
                  </a:cubicBezTo>
                  <a:cubicBezTo>
                    <a:pt x="28640" y="114"/>
                    <a:pt x="28454" y="0"/>
                    <a:pt x="2828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1"/>
            <p:cNvSpPr/>
            <p:nvPr/>
          </p:nvSpPr>
          <p:spPr>
            <a:xfrm rot="-5400000">
              <a:off x="5370411" y="3676053"/>
              <a:ext cx="1059686" cy="199219"/>
            </a:xfrm>
            <a:custGeom>
              <a:rect b="b" l="l" r="r" t="t"/>
              <a:pathLst>
                <a:path extrusionOk="0" h="4580" w="24362">
                  <a:moveTo>
                    <a:pt x="24004" y="1"/>
                  </a:moveTo>
                  <a:cubicBezTo>
                    <a:pt x="23819" y="1"/>
                    <a:pt x="23705" y="129"/>
                    <a:pt x="23648" y="300"/>
                  </a:cubicBezTo>
                  <a:lnTo>
                    <a:pt x="17700" y="300"/>
                  </a:lnTo>
                  <a:lnTo>
                    <a:pt x="14020" y="3980"/>
                  </a:lnTo>
                  <a:lnTo>
                    <a:pt x="14020" y="1613"/>
                  </a:lnTo>
                  <a:lnTo>
                    <a:pt x="0" y="1613"/>
                  </a:lnTo>
                  <a:lnTo>
                    <a:pt x="0" y="1841"/>
                  </a:lnTo>
                  <a:lnTo>
                    <a:pt x="13778" y="1841"/>
                  </a:lnTo>
                  <a:lnTo>
                    <a:pt x="13778" y="4579"/>
                  </a:lnTo>
                  <a:lnTo>
                    <a:pt x="17829" y="543"/>
                  </a:lnTo>
                  <a:lnTo>
                    <a:pt x="23648" y="543"/>
                  </a:lnTo>
                  <a:cubicBezTo>
                    <a:pt x="23705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1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rect b="b" l="l" r="r" t="t"/>
              <a:pathLst>
                <a:path extrusionOk="0" h="2197" w="21509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1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rect b="b" l="l" r="r" t="t"/>
              <a:pathLst>
                <a:path extrusionOk="0" h="2426" w="19969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1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rect b="b" l="l" r="r" t="t"/>
              <a:pathLst>
                <a:path extrusionOk="0" h="2854" w="25731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1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rect b="b" l="l" r="r" t="t"/>
              <a:pathLst>
                <a:path extrusionOk="0" h="3382" w="22579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1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rect b="b" l="l" r="r" t="t"/>
              <a:pathLst>
                <a:path extrusionOk="0" h="3866" w="19969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1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rect b="b" l="l" r="r" t="t"/>
              <a:pathLst>
                <a:path extrusionOk="0" h="4109" w="16874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1"/>
            <p:cNvSpPr/>
            <p:nvPr/>
          </p:nvSpPr>
          <p:spPr>
            <a:xfrm rot="-5400000">
              <a:off x="5841900" y="4018530"/>
              <a:ext cx="465336" cy="108613"/>
            </a:xfrm>
            <a:custGeom>
              <a:rect b="b" l="l" r="r" t="t"/>
              <a:pathLst>
                <a:path extrusionOk="0" h="2497" w="10698">
                  <a:moveTo>
                    <a:pt x="0" y="1"/>
                  </a:moveTo>
                  <a:lnTo>
                    <a:pt x="0" y="243"/>
                  </a:lnTo>
                  <a:lnTo>
                    <a:pt x="10455" y="243"/>
                  </a:lnTo>
                  <a:lnTo>
                    <a:pt x="10455" y="2497"/>
                  </a:lnTo>
                  <a:lnTo>
                    <a:pt x="10697" y="2497"/>
                  </a:lnTo>
                  <a:lnTo>
                    <a:pt x="1069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1"/>
            <p:cNvSpPr/>
            <p:nvPr/>
          </p:nvSpPr>
          <p:spPr>
            <a:xfrm rot="-5400000">
              <a:off x="5874501" y="4051132"/>
              <a:ext cx="431191" cy="77556"/>
            </a:xfrm>
            <a:custGeom>
              <a:rect b="b" l="l" r="r" t="t"/>
              <a:pathLst>
                <a:path extrusionOk="0" h="1783" w="9913">
                  <a:moveTo>
                    <a:pt x="0" y="0"/>
                  </a:moveTo>
                  <a:lnTo>
                    <a:pt x="0" y="243"/>
                  </a:lnTo>
                  <a:lnTo>
                    <a:pt x="9685" y="243"/>
                  </a:lnTo>
                  <a:lnTo>
                    <a:pt x="9685" y="1783"/>
                  </a:lnTo>
                  <a:lnTo>
                    <a:pt x="9913" y="1783"/>
                  </a:lnTo>
                  <a:lnTo>
                    <a:pt x="99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1"/>
            <p:cNvSpPr/>
            <p:nvPr/>
          </p:nvSpPr>
          <p:spPr>
            <a:xfrm rot="-5400000">
              <a:off x="5229613" y="3907503"/>
              <a:ext cx="620405" cy="175599"/>
            </a:xfrm>
            <a:custGeom>
              <a:rect b="b" l="l" r="r" t="t"/>
              <a:pathLst>
                <a:path extrusionOk="0" h="4037" w="14263">
                  <a:moveTo>
                    <a:pt x="13906" y="0"/>
                  </a:moveTo>
                  <a:cubicBezTo>
                    <a:pt x="13721" y="0"/>
                    <a:pt x="13607" y="57"/>
                    <a:pt x="13550" y="228"/>
                  </a:cubicBezTo>
                  <a:lnTo>
                    <a:pt x="10155" y="228"/>
                  </a:lnTo>
                  <a:lnTo>
                    <a:pt x="10155" y="3794"/>
                  </a:lnTo>
                  <a:lnTo>
                    <a:pt x="0" y="3794"/>
                  </a:lnTo>
                  <a:lnTo>
                    <a:pt x="0" y="4036"/>
                  </a:lnTo>
                  <a:lnTo>
                    <a:pt x="10398" y="4036"/>
                  </a:lnTo>
                  <a:lnTo>
                    <a:pt x="10398" y="471"/>
                  </a:lnTo>
                  <a:lnTo>
                    <a:pt x="13550" y="471"/>
                  </a:lnTo>
                  <a:cubicBezTo>
                    <a:pt x="13607" y="656"/>
                    <a:pt x="13721" y="713"/>
                    <a:pt x="13906" y="713"/>
                  </a:cubicBezTo>
                  <a:cubicBezTo>
                    <a:pt x="14078" y="713"/>
                    <a:pt x="14263" y="585"/>
                    <a:pt x="14263" y="357"/>
                  </a:cubicBezTo>
                  <a:cubicBezTo>
                    <a:pt x="14263" y="114"/>
                    <a:pt x="14078" y="0"/>
                    <a:pt x="1390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" name="Google Shape;272;p11"/>
          <p:cNvGrpSpPr/>
          <p:nvPr/>
        </p:nvGrpSpPr>
        <p:grpSpPr>
          <a:xfrm>
            <a:off x="3662201" y="3600880"/>
            <a:ext cx="728235" cy="2377904"/>
            <a:chOff x="6961407" y="2871131"/>
            <a:chExt cx="439278" cy="1434374"/>
          </a:xfrm>
        </p:grpSpPr>
        <p:sp>
          <p:nvSpPr>
            <p:cNvPr id="273" name="Google Shape;273;p11"/>
            <p:cNvSpPr/>
            <p:nvPr/>
          </p:nvSpPr>
          <p:spPr>
            <a:xfrm rot="-5400000">
              <a:off x="6647504" y="3552324"/>
              <a:ext cx="1374825" cy="131536"/>
            </a:xfrm>
            <a:custGeom>
              <a:rect b="b" l="l" r="r" t="t"/>
              <a:pathLst>
                <a:path extrusionOk="0" h="3024" w="31607">
                  <a:moveTo>
                    <a:pt x="31193" y="0"/>
                  </a:moveTo>
                  <a:cubicBezTo>
                    <a:pt x="31079" y="0"/>
                    <a:pt x="30893" y="114"/>
                    <a:pt x="30836" y="300"/>
                  </a:cubicBezTo>
                  <a:lnTo>
                    <a:pt x="17287" y="300"/>
                  </a:lnTo>
                  <a:lnTo>
                    <a:pt x="17287" y="2796"/>
                  </a:lnTo>
                  <a:lnTo>
                    <a:pt x="0" y="2796"/>
                  </a:lnTo>
                  <a:lnTo>
                    <a:pt x="0" y="3024"/>
                  </a:lnTo>
                  <a:lnTo>
                    <a:pt x="17529" y="3024"/>
                  </a:lnTo>
                  <a:lnTo>
                    <a:pt x="17529" y="528"/>
                  </a:lnTo>
                  <a:lnTo>
                    <a:pt x="30836" y="528"/>
                  </a:lnTo>
                  <a:cubicBezTo>
                    <a:pt x="30893" y="656"/>
                    <a:pt x="31079" y="770"/>
                    <a:pt x="31193" y="770"/>
                  </a:cubicBezTo>
                  <a:cubicBezTo>
                    <a:pt x="31435" y="770"/>
                    <a:pt x="31607" y="599"/>
                    <a:pt x="31607" y="414"/>
                  </a:cubicBezTo>
                  <a:cubicBezTo>
                    <a:pt x="31607" y="171"/>
                    <a:pt x="31435" y="0"/>
                    <a:pt x="3119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1"/>
            <p:cNvSpPr/>
            <p:nvPr/>
          </p:nvSpPr>
          <p:spPr>
            <a:xfrm rot="-5400000">
              <a:off x="6677278" y="3618071"/>
              <a:ext cx="1230283" cy="144586"/>
            </a:xfrm>
            <a:custGeom>
              <a:rect b="b" l="l" r="r" t="t"/>
              <a:pathLst>
                <a:path extrusionOk="0" h="3324" w="28284">
                  <a:moveTo>
                    <a:pt x="27870" y="0"/>
                  </a:moveTo>
                  <a:cubicBezTo>
                    <a:pt x="27741" y="0"/>
                    <a:pt x="27570" y="114"/>
                    <a:pt x="27513" y="228"/>
                  </a:cubicBezTo>
                  <a:lnTo>
                    <a:pt x="16103" y="228"/>
                  </a:lnTo>
                  <a:lnTo>
                    <a:pt x="16103" y="3081"/>
                  </a:lnTo>
                  <a:lnTo>
                    <a:pt x="0" y="3081"/>
                  </a:lnTo>
                  <a:lnTo>
                    <a:pt x="0" y="3324"/>
                  </a:lnTo>
                  <a:lnTo>
                    <a:pt x="16331" y="3324"/>
                  </a:lnTo>
                  <a:lnTo>
                    <a:pt x="16331" y="471"/>
                  </a:lnTo>
                  <a:lnTo>
                    <a:pt x="27513" y="471"/>
                  </a:lnTo>
                  <a:cubicBezTo>
                    <a:pt x="27570" y="656"/>
                    <a:pt x="27741" y="770"/>
                    <a:pt x="27870" y="770"/>
                  </a:cubicBezTo>
                  <a:cubicBezTo>
                    <a:pt x="28098" y="770"/>
                    <a:pt x="28283" y="585"/>
                    <a:pt x="28283" y="357"/>
                  </a:cubicBezTo>
                  <a:cubicBezTo>
                    <a:pt x="28283" y="171"/>
                    <a:pt x="28098" y="0"/>
                    <a:pt x="278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1"/>
            <p:cNvSpPr/>
            <p:nvPr/>
          </p:nvSpPr>
          <p:spPr>
            <a:xfrm rot="-5400000">
              <a:off x="6529931" y="3512306"/>
              <a:ext cx="1434374" cy="152024"/>
            </a:xfrm>
            <a:custGeom>
              <a:rect b="b" l="l" r="r" t="t"/>
              <a:pathLst>
                <a:path extrusionOk="0" h="3495" w="32976">
                  <a:moveTo>
                    <a:pt x="32562" y="1"/>
                  </a:moveTo>
                  <a:cubicBezTo>
                    <a:pt x="32448" y="1"/>
                    <a:pt x="32263" y="115"/>
                    <a:pt x="32206" y="286"/>
                  </a:cubicBezTo>
                  <a:lnTo>
                    <a:pt x="14976" y="286"/>
                  </a:lnTo>
                  <a:lnTo>
                    <a:pt x="14976" y="3267"/>
                  </a:lnTo>
                  <a:lnTo>
                    <a:pt x="0" y="3267"/>
                  </a:lnTo>
                  <a:lnTo>
                    <a:pt x="0" y="3495"/>
                  </a:lnTo>
                  <a:lnTo>
                    <a:pt x="15204" y="3495"/>
                  </a:lnTo>
                  <a:lnTo>
                    <a:pt x="15204" y="528"/>
                  </a:lnTo>
                  <a:lnTo>
                    <a:pt x="32206" y="528"/>
                  </a:lnTo>
                  <a:cubicBezTo>
                    <a:pt x="32263" y="642"/>
                    <a:pt x="32448" y="771"/>
                    <a:pt x="32562" y="771"/>
                  </a:cubicBezTo>
                  <a:cubicBezTo>
                    <a:pt x="32805" y="771"/>
                    <a:pt x="32976" y="585"/>
                    <a:pt x="32976" y="414"/>
                  </a:cubicBezTo>
                  <a:cubicBezTo>
                    <a:pt x="32976" y="172"/>
                    <a:pt x="32805" y="1"/>
                    <a:pt x="325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1"/>
            <p:cNvSpPr/>
            <p:nvPr/>
          </p:nvSpPr>
          <p:spPr>
            <a:xfrm rot="-5400000">
              <a:off x="6645331" y="3671116"/>
              <a:ext cx="1098138" cy="170641"/>
            </a:xfrm>
            <a:custGeom>
              <a:rect b="b" l="l" r="r" t="t"/>
              <a:pathLst>
                <a:path extrusionOk="0" h="3923" w="25246">
                  <a:moveTo>
                    <a:pt x="24832" y="0"/>
                  </a:moveTo>
                  <a:cubicBezTo>
                    <a:pt x="24718" y="0"/>
                    <a:pt x="24532" y="114"/>
                    <a:pt x="24475" y="285"/>
                  </a:cubicBezTo>
                  <a:lnTo>
                    <a:pt x="13835" y="285"/>
                  </a:lnTo>
                  <a:lnTo>
                    <a:pt x="13835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4078" y="3923"/>
                  </a:lnTo>
                  <a:lnTo>
                    <a:pt x="14078" y="528"/>
                  </a:lnTo>
                  <a:lnTo>
                    <a:pt x="24475" y="528"/>
                  </a:lnTo>
                  <a:cubicBezTo>
                    <a:pt x="24532" y="642"/>
                    <a:pt x="24718" y="770"/>
                    <a:pt x="24832" y="770"/>
                  </a:cubicBezTo>
                  <a:cubicBezTo>
                    <a:pt x="25074" y="770"/>
                    <a:pt x="25245" y="585"/>
                    <a:pt x="25245" y="414"/>
                  </a:cubicBezTo>
                  <a:cubicBezTo>
                    <a:pt x="25245" y="171"/>
                    <a:pt x="25074" y="0"/>
                    <a:pt x="248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1"/>
            <p:cNvSpPr/>
            <p:nvPr/>
          </p:nvSpPr>
          <p:spPr>
            <a:xfrm rot="-5400000">
              <a:off x="6506661" y="3582076"/>
              <a:ext cx="1284264" cy="162594"/>
            </a:xfrm>
            <a:custGeom>
              <a:rect b="b" l="l" r="r" t="t"/>
              <a:pathLst>
                <a:path extrusionOk="0" h="3738" w="29525">
                  <a:moveTo>
                    <a:pt x="29111" y="1"/>
                  </a:moveTo>
                  <a:cubicBezTo>
                    <a:pt x="28996" y="1"/>
                    <a:pt x="28811" y="115"/>
                    <a:pt x="28754" y="300"/>
                  </a:cubicBezTo>
                  <a:lnTo>
                    <a:pt x="12708" y="300"/>
                  </a:lnTo>
                  <a:lnTo>
                    <a:pt x="12708" y="3509"/>
                  </a:lnTo>
                  <a:lnTo>
                    <a:pt x="0" y="3509"/>
                  </a:lnTo>
                  <a:lnTo>
                    <a:pt x="0" y="3737"/>
                  </a:lnTo>
                  <a:lnTo>
                    <a:pt x="12951" y="3737"/>
                  </a:lnTo>
                  <a:lnTo>
                    <a:pt x="12951" y="528"/>
                  </a:lnTo>
                  <a:lnTo>
                    <a:pt x="28754" y="528"/>
                  </a:lnTo>
                  <a:cubicBezTo>
                    <a:pt x="28811" y="657"/>
                    <a:pt x="28996" y="771"/>
                    <a:pt x="29111" y="771"/>
                  </a:cubicBezTo>
                  <a:cubicBezTo>
                    <a:pt x="29353" y="771"/>
                    <a:pt x="29524" y="600"/>
                    <a:pt x="29524" y="414"/>
                  </a:cubicBezTo>
                  <a:cubicBezTo>
                    <a:pt x="29524" y="172"/>
                    <a:pt x="29353" y="1"/>
                    <a:pt x="2911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1"/>
            <p:cNvSpPr/>
            <p:nvPr/>
          </p:nvSpPr>
          <p:spPr>
            <a:xfrm rot="-5400000">
              <a:off x="6617711" y="3742147"/>
              <a:ext cx="953596" cy="173120"/>
            </a:xfrm>
            <a:custGeom>
              <a:rect b="b" l="l" r="r" t="t"/>
              <a:pathLst>
                <a:path extrusionOk="0" h="3980" w="21923">
                  <a:moveTo>
                    <a:pt x="21566" y="0"/>
                  </a:moveTo>
                  <a:cubicBezTo>
                    <a:pt x="21394" y="0"/>
                    <a:pt x="21209" y="114"/>
                    <a:pt x="21209" y="300"/>
                  </a:cubicBezTo>
                  <a:lnTo>
                    <a:pt x="11168" y="300"/>
                  </a:lnTo>
                  <a:lnTo>
                    <a:pt x="11168" y="3752"/>
                  </a:lnTo>
                  <a:lnTo>
                    <a:pt x="0" y="3752"/>
                  </a:lnTo>
                  <a:lnTo>
                    <a:pt x="0" y="3980"/>
                  </a:lnTo>
                  <a:lnTo>
                    <a:pt x="11410" y="3980"/>
                  </a:lnTo>
                  <a:lnTo>
                    <a:pt x="11410" y="542"/>
                  </a:lnTo>
                  <a:lnTo>
                    <a:pt x="21209" y="542"/>
                  </a:lnTo>
                  <a:cubicBezTo>
                    <a:pt x="21209" y="656"/>
                    <a:pt x="21394" y="771"/>
                    <a:pt x="21566" y="771"/>
                  </a:cubicBezTo>
                  <a:cubicBezTo>
                    <a:pt x="21751" y="771"/>
                    <a:pt x="21922" y="599"/>
                    <a:pt x="21922" y="414"/>
                  </a:cubicBezTo>
                  <a:cubicBezTo>
                    <a:pt x="21922" y="186"/>
                    <a:pt x="21751" y="0"/>
                    <a:pt x="215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1"/>
            <p:cNvSpPr/>
            <p:nvPr/>
          </p:nvSpPr>
          <p:spPr>
            <a:xfrm rot="-5400000">
              <a:off x="6516884" y="3690342"/>
              <a:ext cx="1059686" cy="170641"/>
            </a:xfrm>
            <a:custGeom>
              <a:rect b="b" l="l" r="r" t="t"/>
              <a:pathLst>
                <a:path extrusionOk="0" h="3923" w="24362">
                  <a:moveTo>
                    <a:pt x="24004" y="1"/>
                  </a:moveTo>
                  <a:cubicBezTo>
                    <a:pt x="23819" y="1"/>
                    <a:pt x="23648" y="115"/>
                    <a:pt x="23648" y="300"/>
                  </a:cubicBezTo>
                  <a:lnTo>
                    <a:pt x="10098" y="300"/>
                  </a:lnTo>
                  <a:lnTo>
                    <a:pt x="10098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0341" y="3923"/>
                  </a:lnTo>
                  <a:lnTo>
                    <a:pt x="10341" y="543"/>
                  </a:lnTo>
                  <a:lnTo>
                    <a:pt x="23648" y="543"/>
                  </a:lnTo>
                  <a:cubicBezTo>
                    <a:pt x="23648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" name="Google Shape;280;p11"/>
          <p:cNvGrpSpPr/>
          <p:nvPr/>
        </p:nvGrpSpPr>
        <p:grpSpPr>
          <a:xfrm>
            <a:off x="4454484" y="3699599"/>
            <a:ext cx="651151" cy="2279186"/>
            <a:chOff x="7780935" y="2930680"/>
            <a:chExt cx="392780" cy="1374825"/>
          </a:xfrm>
        </p:grpSpPr>
        <p:sp>
          <p:nvSpPr>
            <p:cNvPr id="281" name="Google Shape;281;p11"/>
            <p:cNvSpPr/>
            <p:nvPr/>
          </p:nvSpPr>
          <p:spPr>
            <a:xfrm rot="-5400000">
              <a:off x="7866274" y="3998065"/>
              <a:ext cx="449808" cy="165073"/>
            </a:xfrm>
            <a:custGeom>
              <a:rect b="b" l="l" r="r" t="t"/>
              <a:pathLst>
                <a:path extrusionOk="0" h="3795" w="10341">
                  <a:moveTo>
                    <a:pt x="0" y="0"/>
                  </a:moveTo>
                  <a:lnTo>
                    <a:pt x="0" y="229"/>
                  </a:lnTo>
                  <a:lnTo>
                    <a:pt x="9856" y="229"/>
                  </a:lnTo>
                  <a:lnTo>
                    <a:pt x="9856" y="3081"/>
                  </a:lnTo>
                  <a:cubicBezTo>
                    <a:pt x="9685" y="3081"/>
                    <a:pt x="9556" y="3267"/>
                    <a:pt x="9556" y="3438"/>
                  </a:cubicBezTo>
                  <a:cubicBezTo>
                    <a:pt x="9556" y="3623"/>
                    <a:pt x="9742" y="3794"/>
                    <a:pt x="9984" y="3794"/>
                  </a:cubicBezTo>
                  <a:cubicBezTo>
                    <a:pt x="10155" y="3794"/>
                    <a:pt x="10341" y="3623"/>
                    <a:pt x="10341" y="3438"/>
                  </a:cubicBezTo>
                  <a:cubicBezTo>
                    <a:pt x="10341" y="3267"/>
                    <a:pt x="10212" y="3081"/>
                    <a:pt x="10098" y="3081"/>
                  </a:cubicBezTo>
                  <a:lnTo>
                    <a:pt x="1009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 rot="-5400000">
              <a:off x="7822212" y="3954002"/>
              <a:ext cx="498829" cy="204177"/>
            </a:xfrm>
            <a:custGeom>
              <a:rect b="b" l="l" r="r" t="t"/>
              <a:pathLst>
                <a:path extrusionOk="0" h="4694" w="11468">
                  <a:moveTo>
                    <a:pt x="0" y="1"/>
                  </a:moveTo>
                  <a:lnTo>
                    <a:pt x="0" y="243"/>
                  </a:lnTo>
                  <a:lnTo>
                    <a:pt x="10925" y="243"/>
                  </a:lnTo>
                  <a:lnTo>
                    <a:pt x="10925" y="3980"/>
                  </a:lnTo>
                  <a:cubicBezTo>
                    <a:pt x="10811" y="3980"/>
                    <a:pt x="10697" y="4166"/>
                    <a:pt x="10697" y="4337"/>
                  </a:cubicBezTo>
                  <a:cubicBezTo>
                    <a:pt x="10697" y="4522"/>
                    <a:pt x="10868" y="4693"/>
                    <a:pt x="11054" y="4693"/>
                  </a:cubicBezTo>
                  <a:cubicBezTo>
                    <a:pt x="11282" y="4693"/>
                    <a:pt x="11467" y="4522"/>
                    <a:pt x="11467" y="4337"/>
                  </a:cubicBezTo>
                  <a:cubicBezTo>
                    <a:pt x="11467" y="4166"/>
                    <a:pt x="11339" y="3980"/>
                    <a:pt x="11168" y="3980"/>
                  </a:cubicBezTo>
                  <a:lnTo>
                    <a:pt x="1116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 rot="-5400000">
              <a:off x="7418033" y="3559740"/>
              <a:ext cx="1266256" cy="225274"/>
            </a:xfrm>
            <a:custGeom>
              <a:rect b="b" l="l" r="r" t="t"/>
              <a:pathLst>
                <a:path extrusionOk="0" h="5179" w="29111">
                  <a:moveTo>
                    <a:pt x="0" y="1"/>
                  </a:moveTo>
                  <a:lnTo>
                    <a:pt x="0" y="243"/>
                  </a:lnTo>
                  <a:lnTo>
                    <a:pt x="11995" y="243"/>
                  </a:lnTo>
                  <a:lnTo>
                    <a:pt x="11995" y="5178"/>
                  </a:lnTo>
                  <a:lnTo>
                    <a:pt x="16631" y="5178"/>
                  </a:lnTo>
                  <a:lnTo>
                    <a:pt x="20909" y="828"/>
                  </a:lnTo>
                  <a:lnTo>
                    <a:pt x="28340" y="828"/>
                  </a:lnTo>
                  <a:cubicBezTo>
                    <a:pt x="28397" y="1013"/>
                    <a:pt x="28526" y="1127"/>
                    <a:pt x="28697" y="1127"/>
                  </a:cubicBezTo>
                  <a:cubicBezTo>
                    <a:pt x="28939" y="1127"/>
                    <a:pt x="29111" y="956"/>
                    <a:pt x="29111" y="714"/>
                  </a:cubicBezTo>
                  <a:cubicBezTo>
                    <a:pt x="29111" y="543"/>
                    <a:pt x="28939" y="357"/>
                    <a:pt x="28697" y="357"/>
                  </a:cubicBezTo>
                  <a:cubicBezTo>
                    <a:pt x="28583" y="357"/>
                    <a:pt x="28397" y="471"/>
                    <a:pt x="28340" y="600"/>
                  </a:cubicBezTo>
                  <a:lnTo>
                    <a:pt x="20852" y="600"/>
                  </a:lnTo>
                  <a:lnTo>
                    <a:pt x="16516" y="4936"/>
                  </a:lnTo>
                  <a:lnTo>
                    <a:pt x="12238" y="4936"/>
                  </a:lnTo>
                  <a:lnTo>
                    <a:pt x="1223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 rot="-5400000">
              <a:off x="7317206" y="3505455"/>
              <a:ext cx="1374825" cy="225274"/>
            </a:xfrm>
            <a:custGeom>
              <a:rect b="b" l="l" r="r" t="t"/>
              <a:pathLst>
                <a:path extrusionOk="0" h="5179" w="31607">
                  <a:moveTo>
                    <a:pt x="0" y="1"/>
                  </a:moveTo>
                  <a:lnTo>
                    <a:pt x="0" y="243"/>
                  </a:lnTo>
                  <a:lnTo>
                    <a:pt x="13065" y="243"/>
                  </a:lnTo>
                  <a:lnTo>
                    <a:pt x="13065" y="5178"/>
                  </a:lnTo>
                  <a:lnTo>
                    <a:pt x="15917" y="5178"/>
                  </a:lnTo>
                  <a:lnTo>
                    <a:pt x="20382" y="714"/>
                  </a:lnTo>
                  <a:lnTo>
                    <a:pt x="30836" y="714"/>
                  </a:lnTo>
                  <a:cubicBezTo>
                    <a:pt x="30893" y="900"/>
                    <a:pt x="31022" y="1014"/>
                    <a:pt x="31193" y="1014"/>
                  </a:cubicBezTo>
                  <a:cubicBezTo>
                    <a:pt x="31435" y="1014"/>
                    <a:pt x="31607" y="828"/>
                    <a:pt x="31607" y="600"/>
                  </a:cubicBezTo>
                  <a:cubicBezTo>
                    <a:pt x="31607" y="415"/>
                    <a:pt x="31435" y="243"/>
                    <a:pt x="31193" y="243"/>
                  </a:cubicBezTo>
                  <a:cubicBezTo>
                    <a:pt x="31079" y="243"/>
                    <a:pt x="30893" y="358"/>
                    <a:pt x="30836" y="472"/>
                  </a:cubicBezTo>
                  <a:lnTo>
                    <a:pt x="20253" y="472"/>
                  </a:lnTo>
                  <a:lnTo>
                    <a:pt x="15803" y="4936"/>
                  </a:lnTo>
                  <a:lnTo>
                    <a:pt x="13307" y="4936"/>
                  </a:lnTo>
                  <a:lnTo>
                    <a:pt x="133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 rot="-5400000">
              <a:off x="7374298" y="3624573"/>
              <a:ext cx="1144680" cy="217183"/>
            </a:xfrm>
            <a:custGeom>
              <a:rect b="b" l="l" r="r" t="t"/>
              <a:pathLst>
                <a:path extrusionOk="0" h="4993" w="26316">
                  <a:moveTo>
                    <a:pt x="25901" y="0"/>
                  </a:moveTo>
                  <a:cubicBezTo>
                    <a:pt x="25730" y="0"/>
                    <a:pt x="25602" y="114"/>
                    <a:pt x="25545" y="228"/>
                  </a:cubicBezTo>
                  <a:lnTo>
                    <a:pt x="20253" y="228"/>
                  </a:lnTo>
                  <a:lnTo>
                    <a:pt x="15689" y="4750"/>
                  </a:lnTo>
                  <a:lnTo>
                    <a:pt x="14491" y="4750"/>
                  </a:lnTo>
                  <a:lnTo>
                    <a:pt x="14491" y="171"/>
                  </a:lnTo>
                  <a:lnTo>
                    <a:pt x="0" y="171"/>
                  </a:lnTo>
                  <a:lnTo>
                    <a:pt x="0" y="414"/>
                  </a:lnTo>
                  <a:lnTo>
                    <a:pt x="14263" y="414"/>
                  </a:lnTo>
                  <a:lnTo>
                    <a:pt x="14263" y="4992"/>
                  </a:lnTo>
                  <a:lnTo>
                    <a:pt x="15803" y="4992"/>
                  </a:lnTo>
                  <a:lnTo>
                    <a:pt x="20325" y="471"/>
                  </a:lnTo>
                  <a:lnTo>
                    <a:pt x="25545" y="471"/>
                  </a:lnTo>
                  <a:cubicBezTo>
                    <a:pt x="25602" y="642"/>
                    <a:pt x="25787" y="713"/>
                    <a:pt x="25901" y="713"/>
                  </a:cubicBezTo>
                  <a:cubicBezTo>
                    <a:pt x="26144" y="713"/>
                    <a:pt x="26315" y="585"/>
                    <a:pt x="26315" y="357"/>
                  </a:cubicBezTo>
                  <a:cubicBezTo>
                    <a:pt x="26315" y="171"/>
                    <a:pt x="26144" y="0"/>
                    <a:pt x="2590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 rot="-5400000">
              <a:off x="7256398" y="3576791"/>
              <a:ext cx="1253250" cy="204177"/>
            </a:xfrm>
            <a:custGeom>
              <a:rect b="b" l="l" r="r" t="t"/>
              <a:pathLst>
                <a:path extrusionOk="0" h="4694" w="28812">
                  <a:moveTo>
                    <a:pt x="28397" y="1"/>
                  </a:moveTo>
                  <a:cubicBezTo>
                    <a:pt x="28283" y="1"/>
                    <a:pt x="28098" y="115"/>
                    <a:pt x="28041" y="243"/>
                  </a:cubicBezTo>
                  <a:lnTo>
                    <a:pt x="19540" y="243"/>
                  </a:lnTo>
                  <a:lnTo>
                    <a:pt x="15618" y="4166"/>
                  </a:lnTo>
                  <a:lnTo>
                    <a:pt x="15618" y="172"/>
                  </a:lnTo>
                  <a:lnTo>
                    <a:pt x="0" y="172"/>
                  </a:lnTo>
                  <a:lnTo>
                    <a:pt x="0" y="415"/>
                  </a:lnTo>
                  <a:lnTo>
                    <a:pt x="15390" y="415"/>
                  </a:lnTo>
                  <a:lnTo>
                    <a:pt x="15390" y="4693"/>
                  </a:lnTo>
                  <a:lnTo>
                    <a:pt x="19669" y="472"/>
                  </a:lnTo>
                  <a:lnTo>
                    <a:pt x="28041" y="472"/>
                  </a:lnTo>
                  <a:cubicBezTo>
                    <a:pt x="28098" y="657"/>
                    <a:pt x="28226" y="771"/>
                    <a:pt x="28397" y="771"/>
                  </a:cubicBezTo>
                  <a:cubicBezTo>
                    <a:pt x="28640" y="771"/>
                    <a:pt x="28811" y="600"/>
                    <a:pt x="28811" y="357"/>
                  </a:cubicBezTo>
                  <a:cubicBezTo>
                    <a:pt x="28811" y="172"/>
                    <a:pt x="28640" y="1"/>
                    <a:pt x="2839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" name="Google Shape;287;p11"/>
          <p:cNvGrpSpPr/>
          <p:nvPr/>
        </p:nvGrpSpPr>
        <p:grpSpPr>
          <a:xfrm>
            <a:off x="5169696" y="3421397"/>
            <a:ext cx="793061" cy="2849000"/>
            <a:chOff x="8623429" y="2586962"/>
            <a:chExt cx="478381" cy="1718543"/>
          </a:xfrm>
        </p:grpSpPr>
        <p:sp>
          <p:nvSpPr>
            <p:cNvPr id="288" name="Google Shape;288;p11"/>
            <p:cNvSpPr/>
            <p:nvPr/>
          </p:nvSpPr>
          <p:spPr>
            <a:xfrm rot="-5400000">
              <a:off x="8267028" y="3481249"/>
              <a:ext cx="1527458" cy="121054"/>
            </a:xfrm>
            <a:custGeom>
              <a:rect b="b" l="l" r="r" t="t"/>
              <a:pathLst>
                <a:path extrusionOk="0" h="2783" w="35116">
                  <a:moveTo>
                    <a:pt x="18185" y="1"/>
                  </a:moveTo>
                  <a:lnTo>
                    <a:pt x="15917" y="2254"/>
                  </a:lnTo>
                  <a:lnTo>
                    <a:pt x="0" y="2254"/>
                  </a:lnTo>
                  <a:lnTo>
                    <a:pt x="0" y="2497"/>
                  </a:lnTo>
                  <a:lnTo>
                    <a:pt x="16046" y="2497"/>
                  </a:lnTo>
                  <a:lnTo>
                    <a:pt x="18299" y="229"/>
                  </a:lnTo>
                  <a:lnTo>
                    <a:pt x="22878" y="229"/>
                  </a:lnTo>
                  <a:lnTo>
                    <a:pt x="25131" y="2497"/>
                  </a:lnTo>
                  <a:lnTo>
                    <a:pt x="34402" y="2497"/>
                  </a:lnTo>
                  <a:cubicBezTo>
                    <a:pt x="34459" y="2668"/>
                    <a:pt x="34588" y="2782"/>
                    <a:pt x="34759" y="2782"/>
                  </a:cubicBezTo>
                  <a:cubicBezTo>
                    <a:pt x="35001" y="2782"/>
                    <a:pt x="35115" y="2611"/>
                    <a:pt x="35115" y="2368"/>
                  </a:cubicBezTo>
                  <a:cubicBezTo>
                    <a:pt x="35115" y="2197"/>
                    <a:pt x="35001" y="2012"/>
                    <a:pt x="34759" y="2012"/>
                  </a:cubicBezTo>
                  <a:cubicBezTo>
                    <a:pt x="34588" y="2012"/>
                    <a:pt x="34459" y="2140"/>
                    <a:pt x="34402" y="2254"/>
                  </a:cubicBezTo>
                  <a:lnTo>
                    <a:pt x="25245" y="2254"/>
                  </a:lnTo>
                  <a:lnTo>
                    <a:pt x="2293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1"/>
            <p:cNvSpPr/>
            <p:nvPr/>
          </p:nvSpPr>
          <p:spPr>
            <a:xfrm rot="-5400000">
              <a:off x="8122184" y="3470418"/>
              <a:ext cx="1506971" cy="163203"/>
            </a:xfrm>
            <a:custGeom>
              <a:rect b="b" l="l" r="r" t="t"/>
              <a:pathLst>
                <a:path extrusionOk="0" h="3752" w="34645">
                  <a:moveTo>
                    <a:pt x="14135" y="0"/>
                  </a:moveTo>
                  <a:lnTo>
                    <a:pt x="14135" y="3509"/>
                  </a:lnTo>
                  <a:lnTo>
                    <a:pt x="0" y="3509"/>
                  </a:lnTo>
                  <a:lnTo>
                    <a:pt x="0" y="3751"/>
                  </a:lnTo>
                  <a:lnTo>
                    <a:pt x="14377" y="3751"/>
                  </a:lnTo>
                  <a:lnTo>
                    <a:pt x="14377" y="243"/>
                  </a:lnTo>
                  <a:lnTo>
                    <a:pt x="24832" y="243"/>
                  </a:lnTo>
                  <a:lnTo>
                    <a:pt x="27684" y="3095"/>
                  </a:lnTo>
                  <a:lnTo>
                    <a:pt x="33874" y="3095"/>
                  </a:lnTo>
                  <a:cubicBezTo>
                    <a:pt x="33931" y="3209"/>
                    <a:pt x="34103" y="3338"/>
                    <a:pt x="34231" y="3338"/>
                  </a:cubicBezTo>
                  <a:cubicBezTo>
                    <a:pt x="34459" y="3338"/>
                    <a:pt x="34645" y="3152"/>
                    <a:pt x="34645" y="2910"/>
                  </a:cubicBezTo>
                  <a:cubicBezTo>
                    <a:pt x="34645" y="2739"/>
                    <a:pt x="34459" y="2553"/>
                    <a:pt x="34231" y="2553"/>
                  </a:cubicBezTo>
                  <a:cubicBezTo>
                    <a:pt x="34046" y="2553"/>
                    <a:pt x="33931" y="2682"/>
                    <a:pt x="33874" y="2853"/>
                  </a:cubicBezTo>
                  <a:lnTo>
                    <a:pt x="27741" y="2853"/>
                  </a:lnTo>
                  <a:lnTo>
                    <a:pt x="2496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 rot="-5400000">
              <a:off x="8039648" y="3426986"/>
              <a:ext cx="1578959" cy="178079"/>
            </a:xfrm>
            <a:custGeom>
              <a:rect b="b" l="l" r="r" t="t"/>
              <a:pathLst>
                <a:path extrusionOk="0" h="4094" w="36300">
                  <a:moveTo>
                    <a:pt x="13193" y="0"/>
                  </a:moveTo>
                  <a:lnTo>
                    <a:pt x="13193" y="3866"/>
                  </a:lnTo>
                  <a:lnTo>
                    <a:pt x="0" y="3866"/>
                  </a:lnTo>
                  <a:lnTo>
                    <a:pt x="0" y="4094"/>
                  </a:lnTo>
                  <a:lnTo>
                    <a:pt x="13421" y="4094"/>
                  </a:lnTo>
                  <a:lnTo>
                    <a:pt x="13421" y="228"/>
                  </a:lnTo>
                  <a:lnTo>
                    <a:pt x="25488" y="228"/>
                  </a:lnTo>
                  <a:lnTo>
                    <a:pt x="28397" y="3152"/>
                  </a:lnTo>
                  <a:lnTo>
                    <a:pt x="35586" y="3152"/>
                  </a:lnTo>
                  <a:cubicBezTo>
                    <a:pt x="35657" y="3266"/>
                    <a:pt x="35771" y="3381"/>
                    <a:pt x="35942" y="3381"/>
                  </a:cubicBezTo>
                  <a:cubicBezTo>
                    <a:pt x="36185" y="3381"/>
                    <a:pt x="36299" y="3266"/>
                    <a:pt x="36299" y="3024"/>
                  </a:cubicBezTo>
                  <a:cubicBezTo>
                    <a:pt x="36299" y="2853"/>
                    <a:pt x="36185" y="2667"/>
                    <a:pt x="35942" y="2667"/>
                  </a:cubicBezTo>
                  <a:cubicBezTo>
                    <a:pt x="35771" y="2667"/>
                    <a:pt x="35657" y="2724"/>
                    <a:pt x="35586" y="2910"/>
                  </a:cubicBezTo>
                  <a:lnTo>
                    <a:pt x="28454" y="2910"/>
                  </a:lnTo>
                  <a:lnTo>
                    <a:pt x="2560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 rot="-5400000">
              <a:off x="8073163" y="3501432"/>
              <a:ext cx="1413930" cy="194216"/>
            </a:xfrm>
            <a:custGeom>
              <a:rect b="b" l="l" r="r" t="t"/>
              <a:pathLst>
                <a:path extrusionOk="0" h="4465" w="32506">
                  <a:moveTo>
                    <a:pt x="12238" y="0"/>
                  </a:moveTo>
                  <a:lnTo>
                    <a:pt x="12238" y="4222"/>
                  </a:lnTo>
                  <a:lnTo>
                    <a:pt x="0" y="4222"/>
                  </a:lnTo>
                  <a:lnTo>
                    <a:pt x="0" y="4464"/>
                  </a:lnTo>
                  <a:lnTo>
                    <a:pt x="12480" y="4464"/>
                  </a:lnTo>
                  <a:lnTo>
                    <a:pt x="12480" y="243"/>
                  </a:lnTo>
                  <a:lnTo>
                    <a:pt x="26258" y="243"/>
                  </a:lnTo>
                  <a:lnTo>
                    <a:pt x="29353" y="3323"/>
                  </a:lnTo>
                  <a:lnTo>
                    <a:pt x="31792" y="3323"/>
                  </a:lnTo>
                  <a:cubicBezTo>
                    <a:pt x="31849" y="3452"/>
                    <a:pt x="31963" y="3566"/>
                    <a:pt x="32149" y="3566"/>
                  </a:cubicBezTo>
                  <a:cubicBezTo>
                    <a:pt x="32377" y="3566"/>
                    <a:pt x="32505" y="3395"/>
                    <a:pt x="32505" y="3209"/>
                  </a:cubicBezTo>
                  <a:cubicBezTo>
                    <a:pt x="32505" y="2967"/>
                    <a:pt x="32377" y="2796"/>
                    <a:pt x="32149" y="2796"/>
                  </a:cubicBezTo>
                  <a:cubicBezTo>
                    <a:pt x="31963" y="2796"/>
                    <a:pt x="31849" y="2910"/>
                    <a:pt x="31792" y="3095"/>
                  </a:cubicBezTo>
                  <a:lnTo>
                    <a:pt x="29467" y="3095"/>
                  </a:lnTo>
                  <a:lnTo>
                    <a:pt x="2638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1"/>
            <p:cNvSpPr/>
            <p:nvPr/>
          </p:nvSpPr>
          <p:spPr>
            <a:xfrm rot="-5400000">
              <a:off x="8472362" y="4017291"/>
              <a:ext cx="439281" cy="137148"/>
            </a:xfrm>
            <a:custGeom>
              <a:rect b="b" l="l" r="r" t="t"/>
              <a:pathLst>
                <a:path extrusionOk="0" h="3153" w="10099">
                  <a:moveTo>
                    <a:pt x="9742" y="1"/>
                  </a:moveTo>
                  <a:cubicBezTo>
                    <a:pt x="9499" y="1"/>
                    <a:pt x="9328" y="186"/>
                    <a:pt x="9328" y="357"/>
                  </a:cubicBezTo>
                  <a:cubicBezTo>
                    <a:pt x="9328" y="543"/>
                    <a:pt x="9442" y="714"/>
                    <a:pt x="9628" y="714"/>
                  </a:cubicBezTo>
                  <a:lnTo>
                    <a:pt x="9628" y="2910"/>
                  </a:lnTo>
                  <a:lnTo>
                    <a:pt x="0" y="2910"/>
                  </a:lnTo>
                  <a:lnTo>
                    <a:pt x="0" y="3153"/>
                  </a:lnTo>
                  <a:lnTo>
                    <a:pt x="9856" y="3153"/>
                  </a:lnTo>
                  <a:lnTo>
                    <a:pt x="9856" y="714"/>
                  </a:lnTo>
                  <a:cubicBezTo>
                    <a:pt x="9984" y="714"/>
                    <a:pt x="10098" y="543"/>
                    <a:pt x="10098" y="357"/>
                  </a:cubicBezTo>
                  <a:cubicBezTo>
                    <a:pt x="10098" y="186"/>
                    <a:pt x="9913" y="1"/>
                    <a:pt x="974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1"/>
            <p:cNvSpPr/>
            <p:nvPr/>
          </p:nvSpPr>
          <p:spPr>
            <a:xfrm rot="-5400000">
              <a:off x="8472688" y="3978513"/>
              <a:ext cx="477733" cy="176252"/>
            </a:xfrm>
            <a:custGeom>
              <a:rect b="b" l="l" r="r" t="t"/>
              <a:pathLst>
                <a:path extrusionOk="0" h="4052" w="10983">
                  <a:moveTo>
                    <a:pt x="10569" y="1"/>
                  </a:moveTo>
                  <a:cubicBezTo>
                    <a:pt x="10398" y="1"/>
                    <a:pt x="10212" y="186"/>
                    <a:pt x="10212" y="357"/>
                  </a:cubicBezTo>
                  <a:cubicBezTo>
                    <a:pt x="10212" y="543"/>
                    <a:pt x="10341" y="714"/>
                    <a:pt x="10455" y="714"/>
                  </a:cubicBezTo>
                  <a:lnTo>
                    <a:pt x="10455" y="3809"/>
                  </a:lnTo>
                  <a:lnTo>
                    <a:pt x="0" y="3809"/>
                  </a:lnTo>
                  <a:lnTo>
                    <a:pt x="0" y="4052"/>
                  </a:lnTo>
                  <a:lnTo>
                    <a:pt x="10697" y="4052"/>
                  </a:lnTo>
                  <a:lnTo>
                    <a:pt x="10697" y="714"/>
                  </a:lnTo>
                  <a:cubicBezTo>
                    <a:pt x="10868" y="714"/>
                    <a:pt x="10983" y="543"/>
                    <a:pt x="10983" y="357"/>
                  </a:cubicBezTo>
                  <a:cubicBezTo>
                    <a:pt x="10983" y="186"/>
                    <a:pt x="10811" y="1"/>
                    <a:pt x="1056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 rot="-5400000">
              <a:off x="8182970" y="3430727"/>
              <a:ext cx="1620499" cy="129057"/>
            </a:xfrm>
            <a:custGeom>
              <a:rect b="b" l="l" r="r" t="t"/>
              <a:pathLst>
                <a:path extrusionOk="0" h="2967" w="37255">
                  <a:moveTo>
                    <a:pt x="17700" y="0"/>
                  </a:moveTo>
                  <a:lnTo>
                    <a:pt x="15261" y="2382"/>
                  </a:lnTo>
                  <a:lnTo>
                    <a:pt x="0" y="2382"/>
                  </a:lnTo>
                  <a:lnTo>
                    <a:pt x="0" y="2610"/>
                  </a:lnTo>
                  <a:lnTo>
                    <a:pt x="15390" y="2610"/>
                  </a:lnTo>
                  <a:lnTo>
                    <a:pt x="17829" y="243"/>
                  </a:lnTo>
                  <a:lnTo>
                    <a:pt x="23462" y="243"/>
                  </a:lnTo>
                  <a:lnTo>
                    <a:pt x="26030" y="2739"/>
                  </a:lnTo>
                  <a:lnTo>
                    <a:pt x="36484" y="2739"/>
                  </a:lnTo>
                  <a:cubicBezTo>
                    <a:pt x="36542" y="2910"/>
                    <a:pt x="36727" y="2967"/>
                    <a:pt x="36841" y="2967"/>
                  </a:cubicBezTo>
                  <a:cubicBezTo>
                    <a:pt x="37084" y="2967"/>
                    <a:pt x="37255" y="2853"/>
                    <a:pt x="37255" y="2610"/>
                  </a:cubicBezTo>
                  <a:cubicBezTo>
                    <a:pt x="37255" y="2382"/>
                    <a:pt x="37084" y="2254"/>
                    <a:pt x="36841" y="2254"/>
                  </a:cubicBezTo>
                  <a:cubicBezTo>
                    <a:pt x="36727" y="2254"/>
                    <a:pt x="36542" y="2311"/>
                    <a:pt x="36484" y="2496"/>
                  </a:cubicBezTo>
                  <a:lnTo>
                    <a:pt x="26087" y="2496"/>
                  </a:lnTo>
                  <a:lnTo>
                    <a:pt x="2359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 rot="-5400000">
              <a:off x="8089908" y="3371157"/>
              <a:ext cx="1718543" cy="150153"/>
            </a:xfrm>
            <a:custGeom>
              <a:rect b="b" l="l" r="r" t="t"/>
              <a:pathLst>
                <a:path extrusionOk="0" h="3452" w="39509">
                  <a:moveTo>
                    <a:pt x="17344" y="0"/>
                  </a:moveTo>
                  <a:lnTo>
                    <a:pt x="14620" y="2681"/>
                  </a:lnTo>
                  <a:lnTo>
                    <a:pt x="0" y="2681"/>
                  </a:lnTo>
                  <a:lnTo>
                    <a:pt x="0" y="2924"/>
                  </a:lnTo>
                  <a:lnTo>
                    <a:pt x="14734" y="2924"/>
                  </a:lnTo>
                  <a:lnTo>
                    <a:pt x="17401" y="243"/>
                  </a:lnTo>
                  <a:lnTo>
                    <a:pt x="24062" y="243"/>
                  </a:lnTo>
                  <a:lnTo>
                    <a:pt x="27028" y="3152"/>
                  </a:lnTo>
                  <a:lnTo>
                    <a:pt x="38738" y="3152"/>
                  </a:lnTo>
                  <a:cubicBezTo>
                    <a:pt x="38795" y="3338"/>
                    <a:pt x="38980" y="3452"/>
                    <a:pt x="39095" y="3452"/>
                  </a:cubicBezTo>
                  <a:cubicBezTo>
                    <a:pt x="39337" y="3452"/>
                    <a:pt x="39508" y="3281"/>
                    <a:pt x="39508" y="3038"/>
                  </a:cubicBezTo>
                  <a:cubicBezTo>
                    <a:pt x="39508" y="2853"/>
                    <a:pt x="39337" y="2681"/>
                    <a:pt x="39095" y="2681"/>
                  </a:cubicBezTo>
                  <a:cubicBezTo>
                    <a:pt x="38980" y="2681"/>
                    <a:pt x="38795" y="2796"/>
                    <a:pt x="38738" y="2924"/>
                  </a:cubicBezTo>
                  <a:lnTo>
                    <a:pt x="27157" y="2924"/>
                  </a:lnTo>
                  <a:lnTo>
                    <a:pt x="2417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1"/>
            <p:cNvSpPr/>
            <p:nvPr/>
          </p:nvSpPr>
          <p:spPr>
            <a:xfrm rot="-5400000">
              <a:off x="8069444" y="3539297"/>
              <a:ext cx="1330763" cy="201654"/>
            </a:xfrm>
            <a:custGeom>
              <a:rect b="b" l="l" r="r" t="t"/>
              <a:pathLst>
                <a:path extrusionOk="0" h="4636" w="30594">
                  <a:moveTo>
                    <a:pt x="11282" y="0"/>
                  </a:moveTo>
                  <a:lnTo>
                    <a:pt x="11282" y="4393"/>
                  </a:lnTo>
                  <a:lnTo>
                    <a:pt x="0" y="4393"/>
                  </a:lnTo>
                  <a:lnTo>
                    <a:pt x="0" y="4636"/>
                  </a:lnTo>
                  <a:lnTo>
                    <a:pt x="11524" y="4636"/>
                  </a:lnTo>
                  <a:lnTo>
                    <a:pt x="11524" y="243"/>
                  </a:lnTo>
                  <a:lnTo>
                    <a:pt x="26914" y="243"/>
                  </a:lnTo>
                  <a:lnTo>
                    <a:pt x="29881" y="3152"/>
                  </a:lnTo>
                  <a:cubicBezTo>
                    <a:pt x="29824" y="3209"/>
                    <a:pt x="29824" y="3267"/>
                    <a:pt x="29824" y="3324"/>
                  </a:cubicBezTo>
                  <a:cubicBezTo>
                    <a:pt x="29824" y="3566"/>
                    <a:pt x="30009" y="3737"/>
                    <a:pt x="30180" y="3737"/>
                  </a:cubicBezTo>
                  <a:cubicBezTo>
                    <a:pt x="30423" y="3737"/>
                    <a:pt x="30594" y="3566"/>
                    <a:pt x="30594" y="3324"/>
                  </a:cubicBezTo>
                  <a:cubicBezTo>
                    <a:pt x="30594" y="3152"/>
                    <a:pt x="30423" y="2967"/>
                    <a:pt x="30180" y="2967"/>
                  </a:cubicBezTo>
                  <a:cubicBezTo>
                    <a:pt x="30123" y="2967"/>
                    <a:pt x="30123" y="2967"/>
                    <a:pt x="30066" y="3024"/>
                  </a:cubicBezTo>
                  <a:lnTo>
                    <a:pt x="2702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1"/>
            <p:cNvSpPr/>
            <p:nvPr/>
          </p:nvSpPr>
          <p:spPr>
            <a:xfrm rot="-5400000">
              <a:off x="8940152" y="3389472"/>
              <a:ext cx="230232" cy="93085"/>
            </a:xfrm>
            <a:custGeom>
              <a:rect b="b" l="l" r="r" t="t"/>
              <a:pathLst>
                <a:path extrusionOk="0" h="2140" w="5293">
                  <a:moveTo>
                    <a:pt x="4879" y="0"/>
                  </a:moveTo>
                  <a:cubicBezTo>
                    <a:pt x="4765" y="0"/>
                    <a:pt x="4579" y="114"/>
                    <a:pt x="4522" y="243"/>
                  </a:cubicBezTo>
                  <a:lnTo>
                    <a:pt x="1912" y="243"/>
                  </a:lnTo>
                  <a:lnTo>
                    <a:pt x="1" y="2140"/>
                  </a:lnTo>
                  <a:lnTo>
                    <a:pt x="357" y="2140"/>
                  </a:lnTo>
                  <a:lnTo>
                    <a:pt x="2026" y="471"/>
                  </a:lnTo>
                  <a:lnTo>
                    <a:pt x="4522" y="471"/>
                  </a:lnTo>
                  <a:cubicBezTo>
                    <a:pt x="4579" y="656"/>
                    <a:pt x="4765" y="770"/>
                    <a:pt x="4879" y="770"/>
                  </a:cubicBezTo>
                  <a:cubicBezTo>
                    <a:pt x="5121" y="770"/>
                    <a:pt x="5292" y="599"/>
                    <a:pt x="5292" y="357"/>
                  </a:cubicBezTo>
                  <a:cubicBezTo>
                    <a:pt x="5292" y="186"/>
                    <a:pt x="5121" y="0"/>
                    <a:pt x="487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1"/>
            <p:cNvSpPr/>
            <p:nvPr/>
          </p:nvSpPr>
          <p:spPr>
            <a:xfrm rot="-5400000">
              <a:off x="8976450" y="3345735"/>
              <a:ext cx="196696" cy="54024"/>
            </a:xfrm>
            <a:custGeom>
              <a:rect b="b" l="l" r="r" t="t"/>
              <a:pathLst>
                <a:path extrusionOk="0" h="1242" w="4522">
                  <a:moveTo>
                    <a:pt x="4165" y="1"/>
                  </a:moveTo>
                  <a:cubicBezTo>
                    <a:pt x="3994" y="1"/>
                    <a:pt x="3866" y="115"/>
                    <a:pt x="3809" y="229"/>
                  </a:cubicBezTo>
                  <a:lnTo>
                    <a:pt x="1013" y="229"/>
                  </a:lnTo>
                  <a:lnTo>
                    <a:pt x="1" y="1242"/>
                  </a:lnTo>
                  <a:lnTo>
                    <a:pt x="357" y="1242"/>
                  </a:lnTo>
                  <a:lnTo>
                    <a:pt x="1142" y="471"/>
                  </a:lnTo>
                  <a:lnTo>
                    <a:pt x="3809" y="471"/>
                  </a:lnTo>
                  <a:cubicBezTo>
                    <a:pt x="3866" y="642"/>
                    <a:pt x="3994" y="771"/>
                    <a:pt x="4165" y="771"/>
                  </a:cubicBezTo>
                  <a:cubicBezTo>
                    <a:pt x="4351" y="771"/>
                    <a:pt x="4522" y="585"/>
                    <a:pt x="4522" y="357"/>
                  </a:cubicBezTo>
                  <a:cubicBezTo>
                    <a:pt x="4522" y="172"/>
                    <a:pt x="4351" y="1"/>
                    <a:pt x="4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9" name="Google Shape;299;p11"/>
          <p:cNvGrpSpPr/>
          <p:nvPr/>
        </p:nvGrpSpPr>
        <p:grpSpPr>
          <a:xfrm>
            <a:off x="6005250" y="3407991"/>
            <a:ext cx="771431" cy="2862407"/>
            <a:chOff x="4128096" y="2589445"/>
            <a:chExt cx="465334" cy="1726630"/>
          </a:xfrm>
        </p:grpSpPr>
        <p:sp>
          <p:nvSpPr>
            <p:cNvPr id="300" name="Google Shape;300;p11"/>
            <p:cNvSpPr/>
            <p:nvPr/>
          </p:nvSpPr>
          <p:spPr>
            <a:xfrm rot="-5400000">
              <a:off x="4350516" y="3592343"/>
              <a:ext cx="447328" cy="38495"/>
            </a:xfrm>
            <a:custGeom>
              <a:rect b="b" l="l" r="r" t="t"/>
              <a:pathLst>
                <a:path extrusionOk="0" h="885" w="10284">
                  <a:moveTo>
                    <a:pt x="9927" y="0"/>
                  </a:moveTo>
                  <a:cubicBezTo>
                    <a:pt x="9742" y="0"/>
                    <a:pt x="9628" y="114"/>
                    <a:pt x="9571" y="242"/>
                  </a:cubicBezTo>
                  <a:lnTo>
                    <a:pt x="0" y="242"/>
                  </a:lnTo>
                  <a:lnTo>
                    <a:pt x="0" y="884"/>
                  </a:lnTo>
                  <a:lnTo>
                    <a:pt x="243" y="884"/>
                  </a:lnTo>
                  <a:lnTo>
                    <a:pt x="243" y="471"/>
                  </a:lnTo>
                  <a:lnTo>
                    <a:pt x="9571" y="471"/>
                  </a:lnTo>
                  <a:cubicBezTo>
                    <a:pt x="9628" y="656"/>
                    <a:pt x="9742" y="770"/>
                    <a:pt x="9927" y="770"/>
                  </a:cubicBezTo>
                  <a:cubicBezTo>
                    <a:pt x="10155" y="770"/>
                    <a:pt x="10284" y="599"/>
                    <a:pt x="10284" y="357"/>
                  </a:cubicBezTo>
                  <a:cubicBezTo>
                    <a:pt x="10284" y="171"/>
                    <a:pt x="10155" y="0"/>
                    <a:pt x="992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1"/>
            <p:cNvSpPr/>
            <p:nvPr/>
          </p:nvSpPr>
          <p:spPr>
            <a:xfrm rot="-5400000">
              <a:off x="4258650" y="2857151"/>
              <a:ext cx="602484" cy="67073"/>
            </a:xfrm>
            <a:custGeom>
              <a:rect b="b" l="l" r="r" t="t"/>
              <a:pathLst>
                <a:path extrusionOk="0" h="1542" w="13851">
                  <a:moveTo>
                    <a:pt x="13494" y="1"/>
                  </a:moveTo>
                  <a:cubicBezTo>
                    <a:pt x="13322" y="1"/>
                    <a:pt x="13137" y="58"/>
                    <a:pt x="13137" y="243"/>
                  </a:cubicBezTo>
                  <a:lnTo>
                    <a:pt x="1" y="243"/>
                  </a:lnTo>
                  <a:lnTo>
                    <a:pt x="1" y="1541"/>
                  </a:lnTo>
                  <a:lnTo>
                    <a:pt x="243" y="1541"/>
                  </a:lnTo>
                  <a:lnTo>
                    <a:pt x="243" y="472"/>
                  </a:lnTo>
                  <a:lnTo>
                    <a:pt x="13137" y="472"/>
                  </a:lnTo>
                  <a:cubicBezTo>
                    <a:pt x="13137" y="600"/>
                    <a:pt x="13322" y="714"/>
                    <a:pt x="13494" y="714"/>
                  </a:cubicBezTo>
                  <a:cubicBezTo>
                    <a:pt x="13679" y="714"/>
                    <a:pt x="13850" y="543"/>
                    <a:pt x="13850" y="357"/>
                  </a:cubicBezTo>
                  <a:cubicBezTo>
                    <a:pt x="13850" y="115"/>
                    <a:pt x="13679" y="1"/>
                    <a:pt x="1349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1"/>
            <p:cNvSpPr/>
            <p:nvPr/>
          </p:nvSpPr>
          <p:spPr>
            <a:xfrm rot="-5400000">
              <a:off x="4342753" y="2990231"/>
              <a:ext cx="395827" cy="105525"/>
            </a:xfrm>
            <a:custGeom>
              <a:rect b="b" l="l" r="r" t="t"/>
              <a:pathLst>
                <a:path extrusionOk="0" h="2426" w="9100">
                  <a:moveTo>
                    <a:pt x="8686" y="1"/>
                  </a:moveTo>
                  <a:cubicBezTo>
                    <a:pt x="8558" y="1"/>
                    <a:pt x="8387" y="115"/>
                    <a:pt x="8330" y="229"/>
                  </a:cubicBezTo>
                  <a:lnTo>
                    <a:pt x="0" y="229"/>
                  </a:lnTo>
                  <a:lnTo>
                    <a:pt x="0" y="2425"/>
                  </a:lnTo>
                  <a:lnTo>
                    <a:pt x="243" y="2425"/>
                  </a:lnTo>
                  <a:lnTo>
                    <a:pt x="243" y="471"/>
                  </a:lnTo>
                  <a:lnTo>
                    <a:pt x="8330" y="471"/>
                  </a:lnTo>
                  <a:cubicBezTo>
                    <a:pt x="8387" y="642"/>
                    <a:pt x="8558" y="771"/>
                    <a:pt x="8686" y="771"/>
                  </a:cubicBezTo>
                  <a:cubicBezTo>
                    <a:pt x="8914" y="771"/>
                    <a:pt x="9100" y="585"/>
                    <a:pt x="9100" y="357"/>
                  </a:cubicBezTo>
                  <a:cubicBezTo>
                    <a:pt x="9100" y="172"/>
                    <a:pt x="8914" y="1"/>
                    <a:pt x="868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 rot="-5400000">
              <a:off x="4236967" y="2935946"/>
              <a:ext cx="565859" cy="147065"/>
            </a:xfrm>
            <a:custGeom>
              <a:rect b="b" l="l" r="r" t="t"/>
              <a:pathLst>
                <a:path extrusionOk="0" h="3381" w="13009">
                  <a:moveTo>
                    <a:pt x="12594" y="0"/>
                  </a:moveTo>
                  <a:cubicBezTo>
                    <a:pt x="12480" y="0"/>
                    <a:pt x="12295" y="114"/>
                    <a:pt x="12238" y="242"/>
                  </a:cubicBezTo>
                  <a:lnTo>
                    <a:pt x="0" y="242"/>
                  </a:lnTo>
                  <a:lnTo>
                    <a:pt x="0" y="3380"/>
                  </a:lnTo>
                  <a:lnTo>
                    <a:pt x="243" y="3380"/>
                  </a:lnTo>
                  <a:lnTo>
                    <a:pt x="243" y="471"/>
                  </a:lnTo>
                  <a:lnTo>
                    <a:pt x="12238" y="471"/>
                  </a:lnTo>
                  <a:cubicBezTo>
                    <a:pt x="12295" y="656"/>
                    <a:pt x="12480" y="770"/>
                    <a:pt x="12594" y="770"/>
                  </a:cubicBezTo>
                  <a:cubicBezTo>
                    <a:pt x="12837" y="770"/>
                    <a:pt x="13008" y="599"/>
                    <a:pt x="13008" y="357"/>
                  </a:cubicBezTo>
                  <a:cubicBezTo>
                    <a:pt x="13008" y="171"/>
                    <a:pt x="12837" y="0"/>
                    <a:pt x="1259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 rot="-5400000">
              <a:off x="4284728" y="3027769"/>
              <a:ext cx="421317" cy="196087"/>
            </a:xfrm>
            <a:custGeom>
              <a:rect b="b" l="l" r="r" t="t"/>
              <a:pathLst>
                <a:path extrusionOk="0" h="4508" w="9686">
                  <a:moveTo>
                    <a:pt x="9329" y="0"/>
                  </a:moveTo>
                  <a:cubicBezTo>
                    <a:pt x="9157" y="0"/>
                    <a:pt x="8972" y="114"/>
                    <a:pt x="8972" y="300"/>
                  </a:cubicBezTo>
                  <a:lnTo>
                    <a:pt x="1" y="300"/>
                  </a:lnTo>
                  <a:lnTo>
                    <a:pt x="1" y="4507"/>
                  </a:lnTo>
                  <a:lnTo>
                    <a:pt x="243" y="4507"/>
                  </a:lnTo>
                  <a:lnTo>
                    <a:pt x="243" y="528"/>
                  </a:lnTo>
                  <a:lnTo>
                    <a:pt x="8972" y="528"/>
                  </a:lnTo>
                  <a:cubicBezTo>
                    <a:pt x="8972" y="656"/>
                    <a:pt x="9157" y="770"/>
                    <a:pt x="9329" y="770"/>
                  </a:cubicBezTo>
                  <a:cubicBezTo>
                    <a:pt x="9514" y="770"/>
                    <a:pt x="9685" y="585"/>
                    <a:pt x="9685" y="414"/>
                  </a:cubicBezTo>
                  <a:cubicBezTo>
                    <a:pt x="9685" y="171"/>
                    <a:pt x="9514" y="0"/>
                    <a:pt x="932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 rot="-5400000">
              <a:off x="3936988" y="3222875"/>
              <a:ext cx="1067777" cy="245108"/>
            </a:xfrm>
            <a:custGeom>
              <a:rect b="b" l="l" r="r" t="t"/>
              <a:pathLst>
                <a:path extrusionOk="0" h="5635" w="24548">
                  <a:moveTo>
                    <a:pt x="24190" y="0"/>
                  </a:moveTo>
                  <a:cubicBezTo>
                    <a:pt x="24005" y="0"/>
                    <a:pt x="23834" y="115"/>
                    <a:pt x="23834" y="229"/>
                  </a:cubicBezTo>
                  <a:lnTo>
                    <a:pt x="11525" y="229"/>
                  </a:lnTo>
                  <a:lnTo>
                    <a:pt x="11525" y="4151"/>
                  </a:lnTo>
                  <a:lnTo>
                    <a:pt x="1" y="4151"/>
                  </a:lnTo>
                  <a:lnTo>
                    <a:pt x="1" y="5634"/>
                  </a:lnTo>
                  <a:lnTo>
                    <a:pt x="243" y="5634"/>
                  </a:lnTo>
                  <a:lnTo>
                    <a:pt x="243" y="4393"/>
                  </a:lnTo>
                  <a:lnTo>
                    <a:pt x="11768" y="4393"/>
                  </a:lnTo>
                  <a:lnTo>
                    <a:pt x="11768" y="471"/>
                  </a:lnTo>
                  <a:lnTo>
                    <a:pt x="23834" y="471"/>
                  </a:lnTo>
                  <a:cubicBezTo>
                    <a:pt x="23834" y="642"/>
                    <a:pt x="24005" y="771"/>
                    <a:pt x="24190" y="771"/>
                  </a:cubicBezTo>
                  <a:cubicBezTo>
                    <a:pt x="24362" y="771"/>
                    <a:pt x="24547" y="585"/>
                    <a:pt x="24547" y="357"/>
                  </a:cubicBezTo>
                  <a:cubicBezTo>
                    <a:pt x="24547" y="172"/>
                    <a:pt x="24362" y="0"/>
                    <a:pt x="241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1"/>
            <p:cNvSpPr/>
            <p:nvPr/>
          </p:nvSpPr>
          <p:spPr>
            <a:xfrm rot="-5400000">
              <a:off x="3583049" y="3406216"/>
              <a:ext cx="1613105" cy="206613"/>
            </a:xfrm>
            <a:custGeom>
              <a:rect b="b" l="l" r="r" t="t"/>
              <a:pathLst>
                <a:path extrusionOk="0" h="4750" w="37085">
                  <a:moveTo>
                    <a:pt x="36670" y="0"/>
                  </a:moveTo>
                  <a:cubicBezTo>
                    <a:pt x="36542" y="0"/>
                    <a:pt x="36371" y="114"/>
                    <a:pt x="36314" y="228"/>
                  </a:cubicBezTo>
                  <a:lnTo>
                    <a:pt x="20325" y="228"/>
                  </a:lnTo>
                  <a:lnTo>
                    <a:pt x="20325" y="4507"/>
                  </a:lnTo>
                  <a:lnTo>
                    <a:pt x="1" y="4507"/>
                  </a:lnTo>
                  <a:lnTo>
                    <a:pt x="1" y="4750"/>
                  </a:lnTo>
                  <a:lnTo>
                    <a:pt x="20568" y="4750"/>
                  </a:lnTo>
                  <a:lnTo>
                    <a:pt x="20568" y="471"/>
                  </a:lnTo>
                  <a:lnTo>
                    <a:pt x="36314" y="471"/>
                  </a:lnTo>
                  <a:cubicBezTo>
                    <a:pt x="36371" y="642"/>
                    <a:pt x="36542" y="713"/>
                    <a:pt x="36670" y="713"/>
                  </a:cubicBezTo>
                  <a:cubicBezTo>
                    <a:pt x="36899" y="713"/>
                    <a:pt x="37084" y="585"/>
                    <a:pt x="37084" y="357"/>
                  </a:cubicBezTo>
                  <a:cubicBezTo>
                    <a:pt x="37084" y="171"/>
                    <a:pt x="36899" y="0"/>
                    <a:pt x="366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1"/>
            <p:cNvSpPr/>
            <p:nvPr/>
          </p:nvSpPr>
          <p:spPr>
            <a:xfrm rot="-5400000">
              <a:off x="3683572" y="3550758"/>
              <a:ext cx="1318409" cy="212224"/>
            </a:xfrm>
            <a:custGeom>
              <a:rect b="b" l="l" r="r" t="t"/>
              <a:pathLst>
                <a:path extrusionOk="0" h="4879" w="30310">
                  <a:moveTo>
                    <a:pt x="29896" y="0"/>
                  </a:moveTo>
                  <a:cubicBezTo>
                    <a:pt x="29767" y="0"/>
                    <a:pt x="29596" y="71"/>
                    <a:pt x="29539" y="243"/>
                  </a:cubicBezTo>
                  <a:lnTo>
                    <a:pt x="18956" y="243"/>
                  </a:lnTo>
                  <a:lnTo>
                    <a:pt x="18956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9198" y="4878"/>
                  </a:lnTo>
                  <a:lnTo>
                    <a:pt x="19198" y="485"/>
                  </a:lnTo>
                  <a:lnTo>
                    <a:pt x="29539" y="485"/>
                  </a:lnTo>
                  <a:cubicBezTo>
                    <a:pt x="29596" y="599"/>
                    <a:pt x="29767" y="713"/>
                    <a:pt x="29896" y="713"/>
                  </a:cubicBezTo>
                  <a:cubicBezTo>
                    <a:pt x="30124" y="713"/>
                    <a:pt x="30309" y="542"/>
                    <a:pt x="30309" y="357"/>
                  </a:cubicBezTo>
                  <a:cubicBezTo>
                    <a:pt x="30309" y="129"/>
                    <a:pt x="30124" y="0"/>
                    <a:pt x="298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 rot="-5400000">
              <a:off x="3890469" y="3910287"/>
              <a:ext cx="679996" cy="131580"/>
            </a:xfrm>
            <a:custGeom>
              <a:rect b="b" l="l" r="r" t="t"/>
              <a:pathLst>
                <a:path extrusionOk="0" h="3025" w="15633">
                  <a:moveTo>
                    <a:pt x="15219" y="1"/>
                  </a:moveTo>
                  <a:cubicBezTo>
                    <a:pt x="15034" y="1"/>
                    <a:pt x="14863" y="115"/>
                    <a:pt x="14863" y="357"/>
                  </a:cubicBezTo>
                  <a:cubicBezTo>
                    <a:pt x="14863" y="528"/>
                    <a:pt x="14977" y="714"/>
                    <a:pt x="15219" y="714"/>
                  </a:cubicBezTo>
                  <a:lnTo>
                    <a:pt x="15219" y="2796"/>
                  </a:lnTo>
                  <a:lnTo>
                    <a:pt x="1" y="2796"/>
                  </a:lnTo>
                  <a:lnTo>
                    <a:pt x="1" y="3024"/>
                  </a:lnTo>
                  <a:lnTo>
                    <a:pt x="15447" y="3024"/>
                  </a:lnTo>
                  <a:lnTo>
                    <a:pt x="15447" y="657"/>
                  </a:lnTo>
                  <a:cubicBezTo>
                    <a:pt x="15504" y="585"/>
                    <a:pt x="15633" y="471"/>
                    <a:pt x="15633" y="357"/>
                  </a:cubicBezTo>
                  <a:cubicBezTo>
                    <a:pt x="15633" y="115"/>
                    <a:pt x="15447" y="1"/>
                    <a:pt x="1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 rot="-5400000">
              <a:off x="3593294" y="3509501"/>
              <a:ext cx="1400924" cy="212224"/>
            </a:xfrm>
            <a:custGeom>
              <a:rect b="b" l="l" r="r" t="t"/>
              <a:pathLst>
                <a:path extrusionOk="0" h="4879" w="32207">
                  <a:moveTo>
                    <a:pt x="31850" y="0"/>
                  </a:moveTo>
                  <a:cubicBezTo>
                    <a:pt x="31678" y="0"/>
                    <a:pt x="31493" y="57"/>
                    <a:pt x="31493" y="243"/>
                  </a:cubicBezTo>
                  <a:lnTo>
                    <a:pt x="17715" y="243"/>
                  </a:lnTo>
                  <a:lnTo>
                    <a:pt x="17715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7943" y="4878"/>
                  </a:lnTo>
                  <a:lnTo>
                    <a:pt x="17943" y="485"/>
                  </a:lnTo>
                  <a:lnTo>
                    <a:pt x="31493" y="485"/>
                  </a:lnTo>
                  <a:cubicBezTo>
                    <a:pt x="31493" y="599"/>
                    <a:pt x="31678" y="714"/>
                    <a:pt x="31850" y="714"/>
                  </a:cubicBezTo>
                  <a:cubicBezTo>
                    <a:pt x="32035" y="714"/>
                    <a:pt x="32206" y="542"/>
                    <a:pt x="32206" y="357"/>
                  </a:cubicBezTo>
                  <a:cubicBezTo>
                    <a:pt x="32206" y="129"/>
                    <a:pt x="32035" y="0"/>
                    <a:pt x="318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 rot="-5400000">
              <a:off x="3468913" y="3442188"/>
              <a:ext cx="1533069" cy="214704"/>
            </a:xfrm>
            <a:custGeom>
              <a:rect b="b" l="l" r="r" t="t"/>
              <a:pathLst>
                <a:path extrusionOk="0" h="4936" w="35245">
                  <a:moveTo>
                    <a:pt x="34831" y="0"/>
                  </a:moveTo>
                  <a:cubicBezTo>
                    <a:pt x="34702" y="0"/>
                    <a:pt x="34531" y="71"/>
                    <a:pt x="34474" y="243"/>
                  </a:cubicBezTo>
                  <a:lnTo>
                    <a:pt x="16403" y="243"/>
                  </a:lnTo>
                  <a:lnTo>
                    <a:pt x="16403" y="4707"/>
                  </a:lnTo>
                  <a:lnTo>
                    <a:pt x="1" y="4707"/>
                  </a:lnTo>
                  <a:lnTo>
                    <a:pt x="1" y="4935"/>
                  </a:lnTo>
                  <a:lnTo>
                    <a:pt x="16645" y="4935"/>
                  </a:lnTo>
                  <a:lnTo>
                    <a:pt x="16645" y="485"/>
                  </a:lnTo>
                  <a:lnTo>
                    <a:pt x="34474" y="485"/>
                  </a:lnTo>
                  <a:cubicBezTo>
                    <a:pt x="34531" y="599"/>
                    <a:pt x="34702" y="713"/>
                    <a:pt x="34831" y="713"/>
                  </a:cubicBezTo>
                  <a:cubicBezTo>
                    <a:pt x="35059" y="713"/>
                    <a:pt x="35244" y="542"/>
                    <a:pt x="35244" y="357"/>
                  </a:cubicBezTo>
                  <a:cubicBezTo>
                    <a:pt x="35244" y="129"/>
                    <a:pt x="35059" y="0"/>
                    <a:pt x="3483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11"/>
          <p:cNvSpPr txBox="1"/>
          <p:nvPr>
            <p:ph hasCustomPrompt="1" type="title"/>
          </p:nvPr>
        </p:nvSpPr>
        <p:spPr>
          <a:xfrm>
            <a:off x="1984800" y="1438700"/>
            <a:ext cx="5174400" cy="11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12" name="Google Shape;312;p11"/>
          <p:cNvSpPr txBox="1"/>
          <p:nvPr>
            <p:ph idx="1" type="subTitle"/>
          </p:nvPr>
        </p:nvSpPr>
        <p:spPr>
          <a:xfrm>
            <a:off x="1984800" y="2491950"/>
            <a:ext cx="51744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3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6" name="Google Shape;316;p13"/>
          <p:cNvGrpSpPr/>
          <p:nvPr/>
        </p:nvGrpSpPr>
        <p:grpSpPr>
          <a:xfrm>
            <a:off x="405347" y="2571756"/>
            <a:ext cx="994044" cy="3212279"/>
            <a:chOff x="2474121" y="2891575"/>
            <a:chExt cx="439279" cy="1419541"/>
          </a:xfrm>
        </p:grpSpPr>
        <p:sp>
          <p:nvSpPr>
            <p:cNvPr id="317" name="Google Shape;317;p13"/>
            <p:cNvSpPr/>
            <p:nvPr/>
          </p:nvSpPr>
          <p:spPr>
            <a:xfrm rot="-5400000">
              <a:off x="1917918" y="3535251"/>
              <a:ext cx="1419541" cy="132189"/>
            </a:xfrm>
            <a:custGeom>
              <a:rect b="b" l="l" r="r" t="t"/>
              <a:pathLst>
                <a:path extrusionOk="0" h="3039" w="32635">
                  <a:moveTo>
                    <a:pt x="1" y="0"/>
                  </a:moveTo>
                  <a:lnTo>
                    <a:pt x="1" y="243"/>
                  </a:lnTo>
                  <a:lnTo>
                    <a:pt x="15818" y="243"/>
                  </a:lnTo>
                  <a:lnTo>
                    <a:pt x="15818" y="2796"/>
                  </a:lnTo>
                  <a:lnTo>
                    <a:pt x="31864" y="2796"/>
                  </a:lnTo>
                  <a:cubicBezTo>
                    <a:pt x="31921" y="2981"/>
                    <a:pt x="32092" y="3038"/>
                    <a:pt x="32221" y="3038"/>
                  </a:cubicBezTo>
                  <a:cubicBezTo>
                    <a:pt x="32449" y="3038"/>
                    <a:pt x="32634" y="2924"/>
                    <a:pt x="32634" y="2682"/>
                  </a:cubicBezTo>
                  <a:cubicBezTo>
                    <a:pt x="32634" y="2496"/>
                    <a:pt x="32449" y="2325"/>
                    <a:pt x="32221" y="2325"/>
                  </a:cubicBezTo>
                  <a:cubicBezTo>
                    <a:pt x="32092" y="2325"/>
                    <a:pt x="31921" y="2439"/>
                    <a:pt x="31864" y="2568"/>
                  </a:cubicBezTo>
                  <a:lnTo>
                    <a:pt x="16046" y="2568"/>
                  </a:lnTo>
                  <a:lnTo>
                    <a:pt x="1604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3"/>
            <p:cNvSpPr/>
            <p:nvPr/>
          </p:nvSpPr>
          <p:spPr>
            <a:xfrm rot="-5400000">
              <a:off x="2568095" y="3965811"/>
              <a:ext cx="504441" cy="186169"/>
            </a:xfrm>
            <a:custGeom>
              <a:rect b="b" l="l" r="r" t="t"/>
              <a:pathLst>
                <a:path extrusionOk="0" h="4280" w="11597">
                  <a:moveTo>
                    <a:pt x="1" y="1"/>
                  </a:moveTo>
                  <a:lnTo>
                    <a:pt x="1" y="243"/>
                  </a:lnTo>
                  <a:lnTo>
                    <a:pt x="11112" y="243"/>
                  </a:lnTo>
                  <a:lnTo>
                    <a:pt x="11112" y="3566"/>
                  </a:lnTo>
                  <a:cubicBezTo>
                    <a:pt x="10940" y="3623"/>
                    <a:pt x="10883" y="3752"/>
                    <a:pt x="10883" y="3923"/>
                  </a:cubicBezTo>
                  <a:cubicBezTo>
                    <a:pt x="10883" y="4108"/>
                    <a:pt x="10997" y="4279"/>
                    <a:pt x="11240" y="4279"/>
                  </a:cubicBezTo>
                  <a:cubicBezTo>
                    <a:pt x="11468" y="4279"/>
                    <a:pt x="11596" y="4108"/>
                    <a:pt x="11596" y="3923"/>
                  </a:cubicBezTo>
                  <a:cubicBezTo>
                    <a:pt x="11596" y="3752"/>
                    <a:pt x="11539" y="3623"/>
                    <a:pt x="11354" y="3566"/>
                  </a:cubicBezTo>
                  <a:lnTo>
                    <a:pt x="1135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3"/>
            <p:cNvSpPr/>
            <p:nvPr/>
          </p:nvSpPr>
          <p:spPr>
            <a:xfrm rot="-5400000">
              <a:off x="2612136" y="4009852"/>
              <a:ext cx="452331" cy="150197"/>
            </a:xfrm>
            <a:custGeom>
              <a:rect b="b" l="l" r="r" t="t"/>
              <a:pathLst>
                <a:path extrusionOk="0" h="3453" w="10399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739"/>
                  </a:lnTo>
                  <a:cubicBezTo>
                    <a:pt x="9757" y="2796"/>
                    <a:pt x="9628" y="2925"/>
                    <a:pt x="9628" y="3096"/>
                  </a:cubicBezTo>
                  <a:cubicBezTo>
                    <a:pt x="9628" y="3281"/>
                    <a:pt x="9814" y="3452"/>
                    <a:pt x="10042" y="3452"/>
                  </a:cubicBezTo>
                  <a:cubicBezTo>
                    <a:pt x="10227" y="3452"/>
                    <a:pt x="10398" y="3281"/>
                    <a:pt x="10398" y="3096"/>
                  </a:cubicBezTo>
                  <a:cubicBezTo>
                    <a:pt x="10398" y="2925"/>
                    <a:pt x="10284" y="2796"/>
                    <a:pt x="10170" y="2739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3"/>
            <p:cNvSpPr/>
            <p:nvPr/>
          </p:nvSpPr>
          <p:spPr>
            <a:xfrm rot="-5400000">
              <a:off x="2177879" y="3666157"/>
              <a:ext cx="1160818" cy="129101"/>
            </a:xfrm>
            <a:custGeom>
              <a:rect b="b" l="l" r="r" t="t"/>
              <a:pathLst>
                <a:path extrusionOk="0" h="2968" w="26687">
                  <a:moveTo>
                    <a:pt x="1" y="0"/>
                  </a:moveTo>
                  <a:lnTo>
                    <a:pt x="1" y="243"/>
                  </a:lnTo>
                  <a:lnTo>
                    <a:pt x="12310" y="243"/>
                  </a:lnTo>
                  <a:lnTo>
                    <a:pt x="12310" y="2739"/>
                  </a:lnTo>
                  <a:lnTo>
                    <a:pt x="25973" y="2739"/>
                  </a:lnTo>
                  <a:cubicBezTo>
                    <a:pt x="26030" y="2910"/>
                    <a:pt x="26159" y="2967"/>
                    <a:pt x="26330" y="2967"/>
                  </a:cubicBezTo>
                  <a:cubicBezTo>
                    <a:pt x="26572" y="2967"/>
                    <a:pt x="26687" y="2853"/>
                    <a:pt x="26687" y="2611"/>
                  </a:cubicBezTo>
                  <a:cubicBezTo>
                    <a:pt x="26687" y="2439"/>
                    <a:pt x="26572" y="2254"/>
                    <a:pt x="26330" y="2254"/>
                  </a:cubicBezTo>
                  <a:cubicBezTo>
                    <a:pt x="26159" y="2254"/>
                    <a:pt x="26030" y="2382"/>
                    <a:pt x="25973" y="2496"/>
                  </a:cubicBezTo>
                  <a:lnTo>
                    <a:pt x="12538" y="2496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3"/>
            <p:cNvSpPr/>
            <p:nvPr/>
          </p:nvSpPr>
          <p:spPr>
            <a:xfrm rot="-5400000">
              <a:off x="2081076" y="3607849"/>
              <a:ext cx="1271867" cy="134668"/>
            </a:xfrm>
            <a:custGeom>
              <a:rect b="b" l="l" r="r" t="t"/>
              <a:pathLst>
                <a:path extrusionOk="0" h="3096" w="29240">
                  <a:moveTo>
                    <a:pt x="1" y="1"/>
                  </a:moveTo>
                  <a:lnTo>
                    <a:pt x="1" y="243"/>
                  </a:lnTo>
                  <a:lnTo>
                    <a:pt x="13436" y="243"/>
                  </a:lnTo>
                  <a:lnTo>
                    <a:pt x="13436" y="2853"/>
                  </a:lnTo>
                  <a:lnTo>
                    <a:pt x="28526" y="2853"/>
                  </a:lnTo>
                  <a:cubicBezTo>
                    <a:pt x="28526" y="2967"/>
                    <a:pt x="28712" y="3096"/>
                    <a:pt x="28883" y="3096"/>
                  </a:cubicBezTo>
                  <a:cubicBezTo>
                    <a:pt x="29068" y="3096"/>
                    <a:pt x="29240" y="2910"/>
                    <a:pt x="29240" y="2739"/>
                  </a:cubicBezTo>
                  <a:cubicBezTo>
                    <a:pt x="29240" y="2497"/>
                    <a:pt x="29068" y="2326"/>
                    <a:pt x="28883" y="2326"/>
                  </a:cubicBezTo>
                  <a:cubicBezTo>
                    <a:pt x="28712" y="2326"/>
                    <a:pt x="28526" y="2440"/>
                    <a:pt x="28526" y="2611"/>
                  </a:cubicBezTo>
                  <a:lnTo>
                    <a:pt x="13679" y="2611"/>
                  </a:lnTo>
                  <a:lnTo>
                    <a:pt x="1367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3"/>
            <p:cNvSpPr/>
            <p:nvPr/>
          </p:nvSpPr>
          <p:spPr>
            <a:xfrm rot="-5400000">
              <a:off x="2065591" y="3641342"/>
              <a:ext cx="1212319" cy="127230"/>
            </a:xfrm>
            <a:custGeom>
              <a:rect b="b" l="l" r="r" t="t"/>
              <a:pathLst>
                <a:path extrusionOk="0" h="2925" w="27871">
                  <a:moveTo>
                    <a:pt x="1" y="0"/>
                  </a:moveTo>
                  <a:lnTo>
                    <a:pt x="1" y="243"/>
                  </a:lnTo>
                  <a:lnTo>
                    <a:pt x="14563" y="243"/>
                  </a:lnTo>
                  <a:lnTo>
                    <a:pt x="14563" y="2682"/>
                  </a:lnTo>
                  <a:lnTo>
                    <a:pt x="27157" y="2682"/>
                  </a:lnTo>
                  <a:cubicBezTo>
                    <a:pt x="27229" y="2853"/>
                    <a:pt x="27343" y="2924"/>
                    <a:pt x="27514" y="2924"/>
                  </a:cubicBezTo>
                  <a:cubicBezTo>
                    <a:pt x="27756" y="2924"/>
                    <a:pt x="27870" y="2796"/>
                    <a:pt x="27870" y="2567"/>
                  </a:cubicBezTo>
                  <a:cubicBezTo>
                    <a:pt x="27870" y="2382"/>
                    <a:pt x="27756" y="2211"/>
                    <a:pt x="27514" y="2211"/>
                  </a:cubicBezTo>
                  <a:cubicBezTo>
                    <a:pt x="27343" y="2211"/>
                    <a:pt x="27229" y="2325"/>
                    <a:pt x="27157" y="2439"/>
                  </a:cubicBezTo>
                  <a:lnTo>
                    <a:pt x="14806" y="2439"/>
                  </a:lnTo>
                  <a:lnTo>
                    <a:pt x="1480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3"/>
            <p:cNvSpPr/>
            <p:nvPr/>
          </p:nvSpPr>
          <p:spPr>
            <a:xfrm rot="-5400000">
              <a:off x="1972508" y="3742473"/>
              <a:ext cx="1103749" cy="33537"/>
            </a:xfrm>
            <a:custGeom>
              <a:rect b="b" l="l" r="r" t="t"/>
              <a:pathLst>
                <a:path extrusionOk="0" h="771" w="25375">
                  <a:moveTo>
                    <a:pt x="25018" y="1"/>
                  </a:moveTo>
                  <a:cubicBezTo>
                    <a:pt x="24847" y="1"/>
                    <a:pt x="24733" y="115"/>
                    <a:pt x="24661" y="300"/>
                  </a:cubicBezTo>
                  <a:lnTo>
                    <a:pt x="1" y="300"/>
                  </a:lnTo>
                  <a:lnTo>
                    <a:pt x="1" y="528"/>
                  </a:lnTo>
                  <a:lnTo>
                    <a:pt x="24661" y="528"/>
                  </a:lnTo>
                  <a:cubicBezTo>
                    <a:pt x="24733" y="657"/>
                    <a:pt x="24847" y="771"/>
                    <a:pt x="25018" y="771"/>
                  </a:cubicBezTo>
                  <a:cubicBezTo>
                    <a:pt x="25260" y="771"/>
                    <a:pt x="25374" y="600"/>
                    <a:pt x="25374" y="414"/>
                  </a:cubicBezTo>
                  <a:cubicBezTo>
                    <a:pt x="25374" y="172"/>
                    <a:pt x="25260" y="1"/>
                    <a:pt x="2501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3"/>
            <p:cNvSpPr/>
            <p:nvPr/>
          </p:nvSpPr>
          <p:spPr>
            <a:xfrm rot="-5400000">
              <a:off x="2020290" y="3823748"/>
              <a:ext cx="941199" cy="33537"/>
            </a:xfrm>
            <a:custGeom>
              <a:rect b="b" l="l" r="r" t="t"/>
              <a:pathLst>
                <a:path extrusionOk="0" h="771" w="21638">
                  <a:moveTo>
                    <a:pt x="21281" y="0"/>
                  </a:moveTo>
                  <a:cubicBezTo>
                    <a:pt x="21095" y="0"/>
                    <a:pt x="20924" y="114"/>
                    <a:pt x="20924" y="229"/>
                  </a:cubicBezTo>
                  <a:lnTo>
                    <a:pt x="1" y="229"/>
                  </a:lnTo>
                  <a:lnTo>
                    <a:pt x="1" y="471"/>
                  </a:lnTo>
                  <a:lnTo>
                    <a:pt x="20924" y="471"/>
                  </a:lnTo>
                  <a:cubicBezTo>
                    <a:pt x="20924" y="656"/>
                    <a:pt x="21095" y="771"/>
                    <a:pt x="21281" y="771"/>
                  </a:cubicBezTo>
                  <a:cubicBezTo>
                    <a:pt x="21452" y="771"/>
                    <a:pt x="21637" y="585"/>
                    <a:pt x="21637" y="357"/>
                  </a:cubicBezTo>
                  <a:cubicBezTo>
                    <a:pt x="21637" y="172"/>
                    <a:pt x="21452" y="0"/>
                    <a:pt x="2128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" name="Google Shape;325;p13"/>
          <p:cNvGrpSpPr/>
          <p:nvPr/>
        </p:nvGrpSpPr>
        <p:grpSpPr>
          <a:xfrm rot="-5400000">
            <a:off x="8584962" y="164005"/>
            <a:ext cx="1220922" cy="2928361"/>
            <a:chOff x="3117442" y="2754471"/>
            <a:chExt cx="648978" cy="1556645"/>
          </a:xfrm>
        </p:grpSpPr>
        <p:sp>
          <p:nvSpPr>
            <p:cNvPr id="326" name="Google Shape;326;p13"/>
            <p:cNvSpPr/>
            <p:nvPr/>
          </p:nvSpPr>
          <p:spPr>
            <a:xfrm rot="-5400000">
              <a:off x="2522788" y="3592320"/>
              <a:ext cx="1313451" cy="124142"/>
            </a:xfrm>
            <a:custGeom>
              <a:rect b="b" l="l" r="r" t="t"/>
              <a:pathLst>
                <a:path extrusionOk="0" h="2854" w="30196">
                  <a:moveTo>
                    <a:pt x="15276" y="1"/>
                  </a:moveTo>
                  <a:lnTo>
                    <a:pt x="12666" y="2625"/>
                  </a:lnTo>
                  <a:lnTo>
                    <a:pt x="1" y="2625"/>
                  </a:lnTo>
                  <a:lnTo>
                    <a:pt x="1" y="2854"/>
                  </a:lnTo>
                  <a:lnTo>
                    <a:pt x="12780" y="2854"/>
                  </a:lnTo>
                  <a:lnTo>
                    <a:pt x="15390" y="243"/>
                  </a:lnTo>
                  <a:lnTo>
                    <a:pt x="23235" y="243"/>
                  </a:lnTo>
                  <a:lnTo>
                    <a:pt x="25374" y="2383"/>
                  </a:lnTo>
                  <a:lnTo>
                    <a:pt x="29425" y="2383"/>
                  </a:lnTo>
                  <a:cubicBezTo>
                    <a:pt x="29482" y="2554"/>
                    <a:pt x="29596" y="2625"/>
                    <a:pt x="29782" y="2625"/>
                  </a:cubicBezTo>
                  <a:cubicBezTo>
                    <a:pt x="30010" y="2625"/>
                    <a:pt x="30195" y="2497"/>
                    <a:pt x="30195" y="2269"/>
                  </a:cubicBezTo>
                  <a:cubicBezTo>
                    <a:pt x="30195" y="2083"/>
                    <a:pt x="30010" y="1912"/>
                    <a:pt x="29782" y="1912"/>
                  </a:cubicBezTo>
                  <a:cubicBezTo>
                    <a:pt x="29653" y="1912"/>
                    <a:pt x="29482" y="1969"/>
                    <a:pt x="29425" y="2140"/>
                  </a:cubicBezTo>
                  <a:lnTo>
                    <a:pt x="25503" y="2140"/>
                  </a:lnTo>
                  <a:lnTo>
                    <a:pt x="233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 rot="-5400000">
              <a:off x="3104412" y="3972336"/>
              <a:ext cx="644024" cy="33537"/>
            </a:xfrm>
            <a:custGeom>
              <a:rect b="b" l="l" r="r" t="t"/>
              <a:pathLst>
                <a:path extrusionOk="0" h="771" w="14806">
                  <a:moveTo>
                    <a:pt x="14392" y="1"/>
                  </a:moveTo>
                  <a:cubicBezTo>
                    <a:pt x="14264" y="1"/>
                    <a:pt x="14092" y="115"/>
                    <a:pt x="14035" y="300"/>
                  </a:cubicBezTo>
                  <a:lnTo>
                    <a:pt x="1" y="300"/>
                  </a:lnTo>
                  <a:lnTo>
                    <a:pt x="1" y="543"/>
                  </a:lnTo>
                  <a:lnTo>
                    <a:pt x="14035" y="543"/>
                  </a:lnTo>
                  <a:cubicBezTo>
                    <a:pt x="14092" y="657"/>
                    <a:pt x="14264" y="771"/>
                    <a:pt x="14392" y="771"/>
                  </a:cubicBezTo>
                  <a:cubicBezTo>
                    <a:pt x="14620" y="771"/>
                    <a:pt x="14806" y="600"/>
                    <a:pt x="14806" y="414"/>
                  </a:cubicBezTo>
                  <a:cubicBezTo>
                    <a:pt x="14806" y="186"/>
                    <a:pt x="14620" y="1"/>
                    <a:pt x="1439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 rot="-5400000">
              <a:off x="3456174" y="4000870"/>
              <a:ext cx="452331" cy="168161"/>
            </a:xfrm>
            <a:custGeom>
              <a:rect b="b" l="l" r="r" t="t"/>
              <a:pathLst>
                <a:path extrusionOk="0" h="3866" w="10399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3153"/>
                  </a:lnTo>
                  <a:cubicBezTo>
                    <a:pt x="9757" y="3153"/>
                    <a:pt x="9628" y="3338"/>
                    <a:pt x="9628" y="3509"/>
                  </a:cubicBezTo>
                  <a:cubicBezTo>
                    <a:pt x="9628" y="3695"/>
                    <a:pt x="9814" y="3866"/>
                    <a:pt x="10042" y="3866"/>
                  </a:cubicBezTo>
                  <a:cubicBezTo>
                    <a:pt x="10227" y="3866"/>
                    <a:pt x="10398" y="3695"/>
                    <a:pt x="10398" y="3509"/>
                  </a:cubicBezTo>
                  <a:cubicBezTo>
                    <a:pt x="10398" y="3338"/>
                    <a:pt x="10284" y="3153"/>
                    <a:pt x="10170" y="3153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3"/>
            <p:cNvSpPr/>
            <p:nvPr/>
          </p:nvSpPr>
          <p:spPr>
            <a:xfrm rot="-5400000">
              <a:off x="3085206" y="3642908"/>
              <a:ext cx="1140330" cy="196087"/>
            </a:xfrm>
            <a:custGeom>
              <a:rect b="b" l="l" r="r" t="t"/>
              <a:pathLst>
                <a:path extrusionOk="0" h="4508" w="26216">
                  <a:moveTo>
                    <a:pt x="25859" y="0"/>
                  </a:moveTo>
                  <a:cubicBezTo>
                    <a:pt x="25674" y="0"/>
                    <a:pt x="25560" y="114"/>
                    <a:pt x="25503" y="229"/>
                  </a:cubicBezTo>
                  <a:lnTo>
                    <a:pt x="16531" y="229"/>
                  </a:lnTo>
                  <a:lnTo>
                    <a:pt x="12481" y="4279"/>
                  </a:lnTo>
                  <a:lnTo>
                    <a:pt x="11240" y="4279"/>
                  </a:lnTo>
                  <a:lnTo>
                    <a:pt x="11240" y="57"/>
                  </a:lnTo>
                  <a:lnTo>
                    <a:pt x="1" y="57"/>
                  </a:lnTo>
                  <a:lnTo>
                    <a:pt x="1" y="286"/>
                  </a:lnTo>
                  <a:lnTo>
                    <a:pt x="10997" y="286"/>
                  </a:lnTo>
                  <a:lnTo>
                    <a:pt x="10997" y="4507"/>
                  </a:lnTo>
                  <a:lnTo>
                    <a:pt x="12609" y="4507"/>
                  </a:lnTo>
                  <a:lnTo>
                    <a:pt x="16645" y="471"/>
                  </a:lnTo>
                  <a:lnTo>
                    <a:pt x="25503" y="471"/>
                  </a:lnTo>
                  <a:cubicBezTo>
                    <a:pt x="25560" y="642"/>
                    <a:pt x="25674" y="771"/>
                    <a:pt x="25859" y="771"/>
                  </a:cubicBezTo>
                  <a:cubicBezTo>
                    <a:pt x="26087" y="771"/>
                    <a:pt x="26216" y="585"/>
                    <a:pt x="26216" y="357"/>
                  </a:cubicBezTo>
                  <a:cubicBezTo>
                    <a:pt x="26216" y="171"/>
                    <a:pt x="26087" y="0"/>
                    <a:pt x="2585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 rot="-5400000">
              <a:off x="2913348" y="3546126"/>
              <a:ext cx="1336374" cy="193607"/>
            </a:xfrm>
            <a:custGeom>
              <a:rect b="b" l="l" r="r" t="t"/>
              <a:pathLst>
                <a:path extrusionOk="0" h="4451" w="30723">
                  <a:moveTo>
                    <a:pt x="30309" y="1"/>
                  </a:moveTo>
                  <a:cubicBezTo>
                    <a:pt x="30195" y="1"/>
                    <a:pt x="30010" y="115"/>
                    <a:pt x="29953" y="300"/>
                  </a:cubicBezTo>
                  <a:lnTo>
                    <a:pt x="16232" y="300"/>
                  </a:lnTo>
                  <a:lnTo>
                    <a:pt x="12609" y="3866"/>
                  </a:lnTo>
                  <a:lnTo>
                    <a:pt x="12609" y="714"/>
                  </a:lnTo>
                  <a:lnTo>
                    <a:pt x="1" y="714"/>
                  </a:lnTo>
                  <a:lnTo>
                    <a:pt x="1" y="956"/>
                  </a:lnTo>
                  <a:lnTo>
                    <a:pt x="12367" y="956"/>
                  </a:lnTo>
                  <a:lnTo>
                    <a:pt x="12367" y="4451"/>
                  </a:lnTo>
                  <a:lnTo>
                    <a:pt x="16346" y="528"/>
                  </a:lnTo>
                  <a:lnTo>
                    <a:pt x="29953" y="528"/>
                  </a:lnTo>
                  <a:cubicBezTo>
                    <a:pt x="30010" y="657"/>
                    <a:pt x="30195" y="771"/>
                    <a:pt x="30309" y="771"/>
                  </a:cubicBezTo>
                  <a:cubicBezTo>
                    <a:pt x="30552" y="771"/>
                    <a:pt x="30723" y="600"/>
                    <a:pt x="30723" y="414"/>
                  </a:cubicBezTo>
                  <a:cubicBezTo>
                    <a:pt x="30723" y="172"/>
                    <a:pt x="30552" y="1"/>
                    <a:pt x="3030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 rot="-5400000">
              <a:off x="2875811" y="3622116"/>
              <a:ext cx="1233415" cy="144586"/>
            </a:xfrm>
            <a:custGeom>
              <a:rect b="b" l="l" r="r" t="t"/>
              <a:pathLst>
                <a:path extrusionOk="0" h="3324" w="28356">
                  <a:moveTo>
                    <a:pt x="27942" y="0"/>
                  </a:moveTo>
                  <a:cubicBezTo>
                    <a:pt x="27813" y="0"/>
                    <a:pt x="27642" y="114"/>
                    <a:pt x="27585" y="228"/>
                  </a:cubicBezTo>
                  <a:lnTo>
                    <a:pt x="16175" y="228"/>
                  </a:lnTo>
                  <a:lnTo>
                    <a:pt x="13679" y="2796"/>
                  </a:lnTo>
                  <a:lnTo>
                    <a:pt x="13679" y="1127"/>
                  </a:lnTo>
                  <a:lnTo>
                    <a:pt x="1" y="1127"/>
                  </a:lnTo>
                  <a:lnTo>
                    <a:pt x="1" y="1369"/>
                  </a:lnTo>
                  <a:lnTo>
                    <a:pt x="13436" y="1369"/>
                  </a:lnTo>
                  <a:lnTo>
                    <a:pt x="13436" y="3323"/>
                  </a:lnTo>
                  <a:lnTo>
                    <a:pt x="16289" y="471"/>
                  </a:lnTo>
                  <a:lnTo>
                    <a:pt x="27585" y="471"/>
                  </a:lnTo>
                  <a:cubicBezTo>
                    <a:pt x="27642" y="656"/>
                    <a:pt x="27813" y="770"/>
                    <a:pt x="27942" y="770"/>
                  </a:cubicBezTo>
                  <a:cubicBezTo>
                    <a:pt x="28170" y="770"/>
                    <a:pt x="28355" y="585"/>
                    <a:pt x="28355" y="357"/>
                  </a:cubicBezTo>
                  <a:cubicBezTo>
                    <a:pt x="28355" y="171"/>
                    <a:pt x="28170" y="0"/>
                    <a:pt x="2794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 rot="-5400000">
              <a:off x="2601887" y="3552324"/>
              <a:ext cx="1419541" cy="98043"/>
            </a:xfrm>
            <a:custGeom>
              <a:rect b="b" l="l" r="r" t="t"/>
              <a:pathLst>
                <a:path extrusionOk="0" h="2254" w="32635">
                  <a:moveTo>
                    <a:pt x="16289" y="0"/>
                  </a:moveTo>
                  <a:lnTo>
                    <a:pt x="14321" y="1897"/>
                  </a:lnTo>
                  <a:lnTo>
                    <a:pt x="1" y="1897"/>
                  </a:lnTo>
                  <a:lnTo>
                    <a:pt x="1" y="2140"/>
                  </a:lnTo>
                  <a:lnTo>
                    <a:pt x="14449" y="2140"/>
                  </a:lnTo>
                  <a:lnTo>
                    <a:pt x="16346" y="229"/>
                  </a:lnTo>
                  <a:lnTo>
                    <a:pt x="21395" y="229"/>
                  </a:lnTo>
                  <a:lnTo>
                    <a:pt x="23178" y="2012"/>
                  </a:lnTo>
                  <a:lnTo>
                    <a:pt x="31864" y="2012"/>
                  </a:lnTo>
                  <a:cubicBezTo>
                    <a:pt x="31921" y="2197"/>
                    <a:pt x="32092" y="2254"/>
                    <a:pt x="32221" y="2254"/>
                  </a:cubicBezTo>
                  <a:cubicBezTo>
                    <a:pt x="32449" y="2254"/>
                    <a:pt x="32634" y="2140"/>
                    <a:pt x="32634" y="1897"/>
                  </a:cubicBezTo>
                  <a:cubicBezTo>
                    <a:pt x="32634" y="1655"/>
                    <a:pt x="32449" y="1541"/>
                    <a:pt x="32221" y="1541"/>
                  </a:cubicBezTo>
                  <a:cubicBezTo>
                    <a:pt x="32035" y="1541"/>
                    <a:pt x="31921" y="1655"/>
                    <a:pt x="31864" y="1783"/>
                  </a:cubicBezTo>
                  <a:lnTo>
                    <a:pt x="23306" y="1783"/>
                  </a:lnTo>
                  <a:lnTo>
                    <a:pt x="2152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 rot="-5400000">
              <a:off x="2574592" y="3483446"/>
              <a:ext cx="1556645" cy="98696"/>
            </a:xfrm>
            <a:custGeom>
              <a:rect b="b" l="l" r="r" t="t"/>
              <a:pathLst>
                <a:path extrusionOk="0" h="2269" w="35787">
                  <a:moveTo>
                    <a:pt x="16703" y="1"/>
                  </a:moveTo>
                  <a:lnTo>
                    <a:pt x="14806" y="1841"/>
                  </a:lnTo>
                  <a:lnTo>
                    <a:pt x="1" y="1841"/>
                  </a:lnTo>
                  <a:lnTo>
                    <a:pt x="1" y="2083"/>
                  </a:lnTo>
                  <a:lnTo>
                    <a:pt x="14920" y="2083"/>
                  </a:lnTo>
                  <a:lnTo>
                    <a:pt x="16760" y="243"/>
                  </a:lnTo>
                  <a:lnTo>
                    <a:pt x="20810" y="243"/>
                  </a:lnTo>
                  <a:lnTo>
                    <a:pt x="22593" y="2026"/>
                  </a:lnTo>
                  <a:lnTo>
                    <a:pt x="35002" y="2026"/>
                  </a:lnTo>
                  <a:cubicBezTo>
                    <a:pt x="35073" y="2140"/>
                    <a:pt x="35244" y="2269"/>
                    <a:pt x="35358" y="2269"/>
                  </a:cubicBezTo>
                  <a:cubicBezTo>
                    <a:pt x="35601" y="2269"/>
                    <a:pt x="35786" y="2083"/>
                    <a:pt x="35786" y="1912"/>
                  </a:cubicBezTo>
                  <a:cubicBezTo>
                    <a:pt x="35786" y="1670"/>
                    <a:pt x="35601" y="1484"/>
                    <a:pt x="35358" y="1484"/>
                  </a:cubicBezTo>
                  <a:cubicBezTo>
                    <a:pt x="35244" y="1484"/>
                    <a:pt x="35073" y="1613"/>
                    <a:pt x="35002" y="1784"/>
                  </a:cubicBezTo>
                  <a:lnTo>
                    <a:pt x="22650" y="1784"/>
                  </a:lnTo>
                  <a:lnTo>
                    <a:pt x="2092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 rot="-5400000">
              <a:off x="2516589" y="3511045"/>
              <a:ext cx="1499576" cy="100566"/>
            </a:xfrm>
            <a:custGeom>
              <a:rect b="b" l="l" r="r" t="t"/>
              <a:pathLst>
                <a:path extrusionOk="0" h="2312" w="34475">
                  <a:moveTo>
                    <a:pt x="15747" y="1"/>
                  </a:moveTo>
                  <a:lnTo>
                    <a:pt x="13679" y="2012"/>
                  </a:lnTo>
                  <a:lnTo>
                    <a:pt x="1" y="2012"/>
                  </a:lnTo>
                  <a:lnTo>
                    <a:pt x="1" y="2254"/>
                  </a:lnTo>
                  <a:lnTo>
                    <a:pt x="13793" y="2254"/>
                  </a:lnTo>
                  <a:lnTo>
                    <a:pt x="15818" y="229"/>
                  </a:lnTo>
                  <a:lnTo>
                    <a:pt x="22108" y="229"/>
                  </a:lnTo>
                  <a:lnTo>
                    <a:pt x="24019" y="2069"/>
                  </a:lnTo>
                  <a:lnTo>
                    <a:pt x="33761" y="2069"/>
                  </a:lnTo>
                  <a:cubicBezTo>
                    <a:pt x="33818" y="2197"/>
                    <a:pt x="33932" y="2311"/>
                    <a:pt x="34117" y="2311"/>
                  </a:cubicBezTo>
                  <a:cubicBezTo>
                    <a:pt x="34289" y="2311"/>
                    <a:pt x="34474" y="2140"/>
                    <a:pt x="34474" y="1955"/>
                  </a:cubicBezTo>
                  <a:cubicBezTo>
                    <a:pt x="34474" y="1712"/>
                    <a:pt x="34289" y="1541"/>
                    <a:pt x="34117" y="1541"/>
                  </a:cubicBezTo>
                  <a:cubicBezTo>
                    <a:pt x="33932" y="1541"/>
                    <a:pt x="33761" y="1655"/>
                    <a:pt x="33761" y="1841"/>
                  </a:cubicBezTo>
                  <a:lnTo>
                    <a:pt x="24076" y="1841"/>
                  </a:lnTo>
                  <a:lnTo>
                    <a:pt x="222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 rot="-5400000">
              <a:off x="2595407" y="3628314"/>
              <a:ext cx="1251380" cy="114224"/>
            </a:xfrm>
            <a:custGeom>
              <a:rect b="b" l="l" r="r" t="t"/>
              <a:pathLst>
                <a:path extrusionOk="0" h="2626" w="28769">
                  <a:moveTo>
                    <a:pt x="15519" y="1"/>
                  </a:moveTo>
                  <a:lnTo>
                    <a:pt x="13137" y="2383"/>
                  </a:lnTo>
                  <a:lnTo>
                    <a:pt x="1" y="2383"/>
                  </a:lnTo>
                  <a:lnTo>
                    <a:pt x="1" y="2625"/>
                  </a:lnTo>
                  <a:lnTo>
                    <a:pt x="13251" y="2625"/>
                  </a:lnTo>
                  <a:lnTo>
                    <a:pt x="15633" y="243"/>
                  </a:lnTo>
                  <a:lnTo>
                    <a:pt x="22707" y="243"/>
                  </a:lnTo>
                  <a:lnTo>
                    <a:pt x="24547" y="2083"/>
                  </a:lnTo>
                  <a:lnTo>
                    <a:pt x="28056" y="2083"/>
                  </a:lnTo>
                  <a:cubicBezTo>
                    <a:pt x="28056" y="2268"/>
                    <a:pt x="28227" y="2383"/>
                    <a:pt x="28412" y="2383"/>
                  </a:cubicBezTo>
                  <a:cubicBezTo>
                    <a:pt x="28583" y="2383"/>
                    <a:pt x="28769" y="2197"/>
                    <a:pt x="28769" y="1969"/>
                  </a:cubicBezTo>
                  <a:cubicBezTo>
                    <a:pt x="28769" y="1784"/>
                    <a:pt x="28583" y="1612"/>
                    <a:pt x="28412" y="1612"/>
                  </a:cubicBezTo>
                  <a:cubicBezTo>
                    <a:pt x="28227" y="1612"/>
                    <a:pt x="28113" y="1726"/>
                    <a:pt x="28056" y="1841"/>
                  </a:cubicBezTo>
                  <a:lnTo>
                    <a:pt x="24661" y="1841"/>
                  </a:lnTo>
                  <a:lnTo>
                    <a:pt x="2282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7" name="Google Shape;337;p13"/>
          <p:cNvSpPr txBox="1"/>
          <p:nvPr>
            <p:ph idx="1" type="subTitle"/>
          </p:nvPr>
        </p:nvSpPr>
        <p:spPr>
          <a:xfrm>
            <a:off x="1761313" y="2277409"/>
            <a:ext cx="25239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13"/>
          <p:cNvSpPr txBox="1"/>
          <p:nvPr>
            <p:ph idx="2" type="subTitle"/>
          </p:nvPr>
        </p:nvSpPr>
        <p:spPr>
          <a:xfrm>
            <a:off x="4858838" y="2277409"/>
            <a:ext cx="25239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13"/>
          <p:cNvSpPr txBox="1"/>
          <p:nvPr>
            <p:ph idx="3" type="subTitle"/>
          </p:nvPr>
        </p:nvSpPr>
        <p:spPr>
          <a:xfrm>
            <a:off x="1761313" y="3973584"/>
            <a:ext cx="25239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13"/>
          <p:cNvSpPr txBox="1"/>
          <p:nvPr>
            <p:ph idx="4" type="subTitle"/>
          </p:nvPr>
        </p:nvSpPr>
        <p:spPr>
          <a:xfrm>
            <a:off x="4858838" y="3973584"/>
            <a:ext cx="25239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13"/>
          <p:cNvSpPr txBox="1"/>
          <p:nvPr>
            <p:ph hasCustomPrompt="1" idx="5" type="title"/>
          </p:nvPr>
        </p:nvSpPr>
        <p:spPr>
          <a:xfrm>
            <a:off x="2639386" y="1295400"/>
            <a:ext cx="767100" cy="555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2" name="Google Shape;342;p13"/>
          <p:cNvSpPr txBox="1"/>
          <p:nvPr>
            <p:ph hasCustomPrompt="1" idx="6" type="title"/>
          </p:nvPr>
        </p:nvSpPr>
        <p:spPr>
          <a:xfrm>
            <a:off x="2639386" y="3016825"/>
            <a:ext cx="767100" cy="555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3" name="Google Shape;343;p13"/>
          <p:cNvSpPr txBox="1"/>
          <p:nvPr>
            <p:ph hasCustomPrompt="1" idx="7" type="title"/>
          </p:nvPr>
        </p:nvSpPr>
        <p:spPr>
          <a:xfrm>
            <a:off x="5736911" y="1295400"/>
            <a:ext cx="767100" cy="555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4" name="Google Shape;344;p13"/>
          <p:cNvSpPr txBox="1"/>
          <p:nvPr>
            <p:ph hasCustomPrompt="1" idx="8" type="title"/>
          </p:nvPr>
        </p:nvSpPr>
        <p:spPr>
          <a:xfrm>
            <a:off x="5736911" y="3016825"/>
            <a:ext cx="767100" cy="555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5" name="Google Shape;345;p13"/>
          <p:cNvSpPr txBox="1"/>
          <p:nvPr>
            <p:ph idx="9" type="subTitle"/>
          </p:nvPr>
        </p:nvSpPr>
        <p:spPr>
          <a:xfrm>
            <a:off x="1761325" y="1851000"/>
            <a:ext cx="2523900" cy="5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6" name="Google Shape;346;p13"/>
          <p:cNvSpPr txBox="1"/>
          <p:nvPr>
            <p:ph idx="13" type="subTitle"/>
          </p:nvPr>
        </p:nvSpPr>
        <p:spPr>
          <a:xfrm>
            <a:off x="4858851" y="1851000"/>
            <a:ext cx="2523900" cy="5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7" name="Google Shape;347;p13"/>
          <p:cNvSpPr txBox="1"/>
          <p:nvPr>
            <p:ph idx="14" type="subTitle"/>
          </p:nvPr>
        </p:nvSpPr>
        <p:spPr>
          <a:xfrm>
            <a:off x="1761325" y="3547175"/>
            <a:ext cx="2523900" cy="5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8" name="Google Shape;348;p13"/>
          <p:cNvSpPr txBox="1"/>
          <p:nvPr>
            <p:ph idx="15" type="subTitle"/>
          </p:nvPr>
        </p:nvSpPr>
        <p:spPr>
          <a:xfrm>
            <a:off x="4858851" y="3547175"/>
            <a:ext cx="2523900" cy="5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4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14"/>
          <p:cNvGrpSpPr/>
          <p:nvPr/>
        </p:nvGrpSpPr>
        <p:grpSpPr>
          <a:xfrm>
            <a:off x="6244512" y="3338570"/>
            <a:ext cx="1206865" cy="2539995"/>
            <a:chOff x="1390914" y="2912672"/>
            <a:chExt cx="664463" cy="1398445"/>
          </a:xfrm>
        </p:grpSpPr>
        <p:sp>
          <p:nvSpPr>
            <p:cNvPr id="352" name="Google Shape;352;p14"/>
            <p:cNvSpPr/>
            <p:nvPr/>
          </p:nvSpPr>
          <p:spPr>
            <a:xfrm rot="-5400000">
              <a:off x="1296281" y="3552020"/>
              <a:ext cx="1292963" cy="225230"/>
            </a:xfrm>
            <a:custGeom>
              <a:rect b="b" l="l" r="r" t="t"/>
              <a:pathLst>
                <a:path extrusionOk="0" h="5178" w="29725">
                  <a:moveTo>
                    <a:pt x="29368" y="1"/>
                  </a:moveTo>
                  <a:cubicBezTo>
                    <a:pt x="29183" y="1"/>
                    <a:pt x="29068" y="129"/>
                    <a:pt x="29011" y="243"/>
                  </a:cubicBezTo>
                  <a:lnTo>
                    <a:pt x="18728" y="243"/>
                  </a:lnTo>
                  <a:lnTo>
                    <a:pt x="18728" y="1555"/>
                  </a:lnTo>
                  <a:lnTo>
                    <a:pt x="14977" y="1555"/>
                  </a:lnTo>
                  <a:lnTo>
                    <a:pt x="14977" y="4935"/>
                  </a:lnTo>
                  <a:lnTo>
                    <a:pt x="1" y="4935"/>
                  </a:lnTo>
                  <a:lnTo>
                    <a:pt x="1" y="5178"/>
                  </a:lnTo>
                  <a:lnTo>
                    <a:pt x="15219" y="5178"/>
                  </a:lnTo>
                  <a:lnTo>
                    <a:pt x="15219" y="1783"/>
                  </a:lnTo>
                  <a:lnTo>
                    <a:pt x="18956" y="1783"/>
                  </a:lnTo>
                  <a:lnTo>
                    <a:pt x="18956" y="485"/>
                  </a:lnTo>
                  <a:lnTo>
                    <a:pt x="29011" y="485"/>
                  </a:lnTo>
                  <a:cubicBezTo>
                    <a:pt x="29068" y="657"/>
                    <a:pt x="29183" y="771"/>
                    <a:pt x="29368" y="771"/>
                  </a:cubicBezTo>
                  <a:cubicBezTo>
                    <a:pt x="29596" y="771"/>
                    <a:pt x="29725" y="600"/>
                    <a:pt x="29725" y="357"/>
                  </a:cubicBezTo>
                  <a:cubicBezTo>
                    <a:pt x="29725" y="186"/>
                    <a:pt x="29596" y="1"/>
                    <a:pt x="2936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4"/>
            <p:cNvSpPr/>
            <p:nvPr/>
          </p:nvSpPr>
          <p:spPr>
            <a:xfrm rot="-5400000">
              <a:off x="1295063" y="3592342"/>
              <a:ext cx="1215407" cy="222142"/>
            </a:xfrm>
            <a:custGeom>
              <a:rect b="b" l="l" r="r" t="t"/>
              <a:pathLst>
                <a:path extrusionOk="0" h="5107" w="27942">
                  <a:moveTo>
                    <a:pt x="27585" y="0"/>
                  </a:moveTo>
                  <a:cubicBezTo>
                    <a:pt x="27400" y="0"/>
                    <a:pt x="27286" y="114"/>
                    <a:pt x="27229" y="228"/>
                  </a:cubicBezTo>
                  <a:lnTo>
                    <a:pt x="17302" y="228"/>
                  </a:lnTo>
                  <a:lnTo>
                    <a:pt x="17302" y="1369"/>
                  </a:lnTo>
                  <a:lnTo>
                    <a:pt x="14035" y="1369"/>
                  </a:lnTo>
                  <a:lnTo>
                    <a:pt x="14035" y="4864"/>
                  </a:lnTo>
                  <a:lnTo>
                    <a:pt x="1" y="4864"/>
                  </a:lnTo>
                  <a:lnTo>
                    <a:pt x="1" y="5106"/>
                  </a:lnTo>
                  <a:lnTo>
                    <a:pt x="14264" y="5106"/>
                  </a:lnTo>
                  <a:lnTo>
                    <a:pt x="14264" y="1598"/>
                  </a:lnTo>
                  <a:lnTo>
                    <a:pt x="17530" y="1598"/>
                  </a:lnTo>
                  <a:lnTo>
                    <a:pt x="17530" y="471"/>
                  </a:lnTo>
                  <a:lnTo>
                    <a:pt x="27229" y="471"/>
                  </a:lnTo>
                  <a:cubicBezTo>
                    <a:pt x="27286" y="656"/>
                    <a:pt x="27400" y="713"/>
                    <a:pt x="27585" y="713"/>
                  </a:cubicBezTo>
                  <a:cubicBezTo>
                    <a:pt x="27756" y="713"/>
                    <a:pt x="27942" y="585"/>
                    <a:pt x="27942" y="357"/>
                  </a:cubicBezTo>
                  <a:cubicBezTo>
                    <a:pt x="27942" y="171"/>
                    <a:pt x="27756" y="0"/>
                    <a:pt x="2758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4"/>
            <p:cNvSpPr/>
            <p:nvPr/>
          </p:nvSpPr>
          <p:spPr>
            <a:xfrm rot="-5400000">
              <a:off x="1190518" y="3668963"/>
              <a:ext cx="1163297" cy="121010"/>
            </a:xfrm>
            <a:custGeom>
              <a:rect b="b" l="l" r="r" t="t"/>
              <a:pathLst>
                <a:path extrusionOk="0" h="2782" w="26744">
                  <a:moveTo>
                    <a:pt x="26330" y="0"/>
                  </a:moveTo>
                  <a:cubicBezTo>
                    <a:pt x="26216" y="0"/>
                    <a:pt x="26030" y="114"/>
                    <a:pt x="25973" y="286"/>
                  </a:cubicBezTo>
                  <a:lnTo>
                    <a:pt x="17116" y="286"/>
                  </a:lnTo>
                  <a:lnTo>
                    <a:pt x="14863" y="2553"/>
                  </a:lnTo>
                  <a:lnTo>
                    <a:pt x="1" y="2553"/>
                  </a:lnTo>
                  <a:lnTo>
                    <a:pt x="1" y="2782"/>
                  </a:lnTo>
                  <a:lnTo>
                    <a:pt x="14920" y="2782"/>
                  </a:lnTo>
                  <a:lnTo>
                    <a:pt x="17245" y="528"/>
                  </a:lnTo>
                  <a:lnTo>
                    <a:pt x="25973" y="528"/>
                  </a:lnTo>
                  <a:cubicBezTo>
                    <a:pt x="26030" y="642"/>
                    <a:pt x="26216" y="770"/>
                    <a:pt x="26330" y="770"/>
                  </a:cubicBezTo>
                  <a:cubicBezTo>
                    <a:pt x="26572" y="770"/>
                    <a:pt x="26744" y="585"/>
                    <a:pt x="26744" y="414"/>
                  </a:cubicBezTo>
                  <a:cubicBezTo>
                    <a:pt x="26744" y="171"/>
                    <a:pt x="26572" y="0"/>
                    <a:pt x="2633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4"/>
            <p:cNvSpPr/>
            <p:nvPr/>
          </p:nvSpPr>
          <p:spPr>
            <a:xfrm rot="-5400000">
              <a:off x="1172533" y="3722921"/>
              <a:ext cx="1034240" cy="142150"/>
            </a:xfrm>
            <a:custGeom>
              <a:rect b="b" l="l" r="r" t="t"/>
              <a:pathLst>
                <a:path extrusionOk="0" h="3268" w="23777">
                  <a:moveTo>
                    <a:pt x="23363" y="1"/>
                  </a:moveTo>
                  <a:cubicBezTo>
                    <a:pt x="23235" y="1"/>
                    <a:pt x="23064" y="58"/>
                    <a:pt x="23007" y="229"/>
                  </a:cubicBezTo>
                  <a:lnTo>
                    <a:pt x="16588" y="229"/>
                  </a:lnTo>
                  <a:lnTo>
                    <a:pt x="13793" y="3025"/>
                  </a:lnTo>
                  <a:lnTo>
                    <a:pt x="1" y="3025"/>
                  </a:lnTo>
                  <a:lnTo>
                    <a:pt x="1" y="3267"/>
                  </a:lnTo>
                  <a:lnTo>
                    <a:pt x="13850" y="3267"/>
                  </a:lnTo>
                  <a:lnTo>
                    <a:pt x="16703" y="472"/>
                  </a:lnTo>
                  <a:lnTo>
                    <a:pt x="23007" y="472"/>
                  </a:lnTo>
                  <a:cubicBezTo>
                    <a:pt x="23064" y="586"/>
                    <a:pt x="23235" y="714"/>
                    <a:pt x="23363" y="714"/>
                  </a:cubicBezTo>
                  <a:cubicBezTo>
                    <a:pt x="23591" y="714"/>
                    <a:pt x="23777" y="529"/>
                    <a:pt x="23777" y="357"/>
                  </a:cubicBezTo>
                  <a:cubicBezTo>
                    <a:pt x="23777" y="115"/>
                    <a:pt x="23591" y="1"/>
                    <a:pt x="233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4"/>
            <p:cNvSpPr/>
            <p:nvPr/>
          </p:nvSpPr>
          <p:spPr>
            <a:xfrm rot="-5400000">
              <a:off x="1371361" y="4014833"/>
              <a:ext cx="455419" cy="137148"/>
            </a:xfrm>
            <a:custGeom>
              <a:rect b="b" l="l" r="r" t="t"/>
              <a:pathLst>
                <a:path extrusionOk="0" h="3153" w="1047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4"/>
            <p:cNvSpPr/>
            <p:nvPr/>
          </p:nvSpPr>
          <p:spPr>
            <a:xfrm rot="-5400000">
              <a:off x="1624774" y="4028143"/>
              <a:ext cx="498873" cy="67073"/>
            </a:xfrm>
            <a:custGeom>
              <a:rect b="b" l="l" r="r" t="t"/>
              <a:pathLst>
                <a:path extrusionOk="0" h="1542" w="11469">
                  <a:moveTo>
                    <a:pt x="11112" y="1"/>
                  </a:moveTo>
                  <a:cubicBezTo>
                    <a:pt x="10940" y="1"/>
                    <a:pt x="10755" y="172"/>
                    <a:pt x="10755" y="358"/>
                  </a:cubicBezTo>
                  <a:cubicBezTo>
                    <a:pt x="10755" y="529"/>
                    <a:pt x="10883" y="714"/>
                    <a:pt x="10997" y="714"/>
                  </a:cubicBezTo>
                  <a:lnTo>
                    <a:pt x="10997" y="1313"/>
                  </a:lnTo>
                  <a:lnTo>
                    <a:pt x="1" y="1313"/>
                  </a:lnTo>
                  <a:lnTo>
                    <a:pt x="1" y="1541"/>
                  </a:lnTo>
                  <a:lnTo>
                    <a:pt x="11240" y="1541"/>
                  </a:lnTo>
                  <a:lnTo>
                    <a:pt x="11240" y="714"/>
                  </a:lnTo>
                  <a:cubicBezTo>
                    <a:pt x="11411" y="714"/>
                    <a:pt x="11468" y="529"/>
                    <a:pt x="11468" y="358"/>
                  </a:cubicBezTo>
                  <a:cubicBezTo>
                    <a:pt x="11468" y="172"/>
                    <a:pt x="11354" y="1"/>
                    <a:pt x="1111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4"/>
            <p:cNvSpPr/>
            <p:nvPr/>
          </p:nvSpPr>
          <p:spPr>
            <a:xfrm rot="-5400000">
              <a:off x="1622294" y="3989082"/>
              <a:ext cx="540413" cy="103655"/>
            </a:xfrm>
            <a:custGeom>
              <a:rect b="b" l="l" r="r" t="t"/>
              <a:pathLst>
                <a:path extrusionOk="0" h="2383" w="12424">
                  <a:moveTo>
                    <a:pt x="12067" y="1"/>
                  </a:moveTo>
                  <a:cubicBezTo>
                    <a:pt x="11896" y="1"/>
                    <a:pt x="11711" y="172"/>
                    <a:pt x="11711" y="358"/>
                  </a:cubicBezTo>
                  <a:cubicBezTo>
                    <a:pt x="11711" y="529"/>
                    <a:pt x="11825" y="714"/>
                    <a:pt x="11953" y="714"/>
                  </a:cubicBezTo>
                  <a:lnTo>
                    <a:pt x="11953" y="2140"/>
                  </a:lnTo>
                  <a:lnTo>
                    <a:pt x="1" y="2140"/>
                  </a:lnTo>
                  <a:lnTo>
                    <a:pt x="1" y="2383"/>
                  </a:lnTo>
                  <a:lnTo>
                    <a:pt x="12181" y="2383"/>
                  </a:lnTo>
                  <a:lnTo>
                    <a:pt x="12181" y="714"/>
                  </a:lnTo>
                  <a:cubicBezTo>
                    <a:pt x="12367" y="714"/>
                    <a:pt x="12424" y="529"/>
                    <a:pt x="12424" y="358"/>
                  </a:cubicBezTo>
                  <a:cubicBezTo>
                    <a:pt x="12424" y="172"/>
                    <a:pt x="12310" y="1"/>
                    <a:pt x="1206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4"/>
            <p:cNvSpPr/>
            <p:nvPr/>
          </p:nvSpPr>
          <p:spPr>
            <a:xfrm rot="-5400000">
              <a:off x="1618271" y="3949043"/>
              <a:ext cx="584476" cy="139670"/>
            </a:xfrm>
            <a:custGeom>
              <a:rect b="b" l="l" r="r" t="t"/>
              <a:pathLst>
                <a:path extrusionOk="0" h="3211" w="13437">
                  <a:moveTo>
                    <a:pt x="13080" y="1"/>
                  </a:moveTo>
                  <a:cubicBezTo>
                    <a:pt x="12837" y="1"/>
                    <a:pt x="12666" y="172"/>
                    <a:pt x="12666" y="358"/>
                  </a:cubicBezTo>
                  <a:cubicBezTo>
                    <a:pt x="12666" y="529"/>
                    <a:pt x="12780" y="714"/>
                    <a:pt x="12966" y="714"/>
                  </a:cubicBezTo>
                  <a:lnTo>
                    <a:pt x="12966" y="2968"/>
                  </a:lnTo>
                  <a:lnTo>
                    <a:pt x="1" y="2968"/>
                  </a:lnTo>
                  <a:lnTo>
                    <a:pt x="1" y="3210"/>
                  </a:lnTo>
                  <a:lnTo>
                    <a:pt x="13194" y="3210"/>
                  </a:lnTo>
                  <a:lnTo>
                    <a:pt x="13194" y="714"/>
                  </a:lnTo>
                  <a:cubicBezTo>
                    <a:pt x="13322" y="714"/>
                    <a:pt x="13436" y="529"/>
                    <a:pt x="13436" y="358"/>
                  </a:cubicBezTo>
                  <a:cubicBezTo>
                    <a:pt x="13436" y="172"/>
                    <a:pt x="13251" y="1"/>
                    <a:pt x="1308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4"/>
            <p:cNvSpPr/>
            <p:nvPr/>
          </p:nvSpPr>
          <p:spPr>
            <a:xfrm rot="-5400000">
              <a:off x="1336628" y="3980100"/>
              <a:ext cx="491391" cy="170641"/>
            </a:xfrm>
            <a:custGeom>
              <a:rect b="b" l="l" r="r" t="t"/>
              <a:pathLst>
                <a:path extrusionOk="0" h="3923" w="11297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4"/>
            <p:cNvSpPr/>
            <p:nvPr/>
          </p:nvSpPr>
          <p:spPr>
            <a:xfrm rot="-5400000">
              <a:off x="1071705" y="3588601"/>
              <a:ext cx="1315930" cy="129101"/>
            </a:xfrm>
            <a:custGeom>
              <a:rect b="b" l="l" r="r" t="t"/>
              <a:pathLst>
                <a:path extrusionOk="0" h="2968" w="30253">
                  <a:moveTo>
                    <a:pt x="29839" y="1"/>
                  </a:moveTo>
                  <a:cubicBezTo>
                    <a:pt x="29725" y="1"/>
                    <a:pt x="29539" y="115"/>
                    <a:pt x="29482" y="229"/>
                  </a:cubicBezTo>
                  <a:lnTo>
                    <a:pt x="16760" y="229"/>
                  </a:lnTo>
                  <a:lnTo>
                    <a:pt x="14264" y="2725"/>
                  </a:lnTo>
                  <a:lnTo>
                    <a:pt x="1" y="2725"/>
                  </a:lnTo>
                  <a:lnTo>
                    <a:pt x="1" y="2967"/>
                  </a:lnTo>
                  <a:lnTo>
                    <a:pt x="14321" y="2967"/>
                  </a:lnTo>
                  <a:lnTo>
                    <a:pt x="16817" y="471"/>
                  </a:lnTo>
                  <a:lnTo>
                    <a:pt x="29482" y="471"/>
                  </a:lnTo>
                  <a:cubicBezTo>
                    <a:pt x="29539" y="642"/>
                    <a:pt x="29725" y="771"/>
                    <a:pt x="29839" y="771"/>
                  </a:cubicBezTo>
                  <a:cubicBezTo>
                    <a:pt x="30081" y="771"/>
                    <a:pt x="30252" y="585"/>
                    <a:pt x="30252" y="357"/>
                  </a:cubicBezTo>
                  <a:cubicBezTo>
                    <a:pt x="30252" y="172"/>
                    <a:pt x="30081" y="1"/>
                    <a:pt x="298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4"/>
            <p:cNvSpPr/>
            <p:nvPr/>
          </p:nvSpPr>
          <p:spPr>
            <a:xfrm rot="-5400000">
              <a:off x="1008135" y="3602585"/>
              <a:ext cx="1253859" cy="163203"/>
            </a:xfrm>
            <a:custGeom>
              <a:rect b="b" l="l" r="r" t="t"/>
              <a:pathLst>
                <a:path extrusionOk="0" h="3752" w="28826">
                  <a:moveTo>
                    <a:pt x="28469" y="0"/>
                  </a:moveTo>
                  <a:cubicBezTo>
                    <a:pt x="28298" y="0"/>
                    <a:pt x="28170" y="129"/>
                    <a:pt x="28113" y="300"/>
                  </a:cubicBezTo>
                  <a:lnTo>
                    <a:pt x="16588" y="300"/>
                  </a:lnTo>
                  <a:lnTo>
                    <a:pt x="13322" y="3509"/>
                  </a:lnTo>
                  <a:lnTo>
                    <a:pt x="1" y="3509"/>
                  </a:lnTo>
                  <a:lnTo>
                    <a:pt x="1" y="3751"/>
                  </a:lnTo>
                  <a:lnTo>
                    <a:pt x="13436" y="3751"/>
                  </a:lnTo>
                  <a:lnTo>
                    <a:pt x="16703" y="542"/>
                  </a:lnTo>
                  <a:lnTo>
                    <a:pt x="28113" y="542"/>
                  </a:lnTo>
                  <a:cubicBezTo>
                    <a:pt x="28170" y="656"/>
                    <a:pt x="28298" y="785"/>
                    <a:pt x="28469" y="785"/>
                  </a:cubicBezTo>
                  <a:cubicBezTo>
                    <a:pt x="28655" y="785"/>
                    <a:pt x="28826" y="599"/>
                    <a:pt x="28826" y="428"/>
                  </a:cubicBezTo>
                  <a:cubicBezTo>
                    <a:pt x="28826" y="186"/>
                    <a:pt x="28655" y="0"/>
                    <a:pt x="28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4"/>
            <p:cNvSpPr/>
            <p:nvPr/>
          </p:nvSpPr>
          <p:spPr>
            <a:xfrm rot="-5400000">
              <a:off x="911354" y="3681359"/>
              <a:ext cx="1109317" cy="150197"/>
            </a:xfrm>
            <a:custGeom>
              <a:rect b="b" l="l" r="r" t="t"/>
              <a:pathLst>
                <a:path extrusionOk="0" h="3453" w="25503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4"/>
            <p:cNvSpPr/>
            <p:nvPr/>
          </p:nvSpPr>
          <p:spPr>
            <a:xfrm rot="-5400000">
              <a:off x="862332" y="3518809"/>
              <a:ext cx="1398445" cy="186169"/>
            </a:xfrm>
            <a:custGeom>
              <a:rect b="b" l="l" r="r" t="t"/>
              <a:pathLst>
                <a:path extrusionOk="0" h="4280" w="3215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4"/>
            <p:cNvSpPr/>
            <p:nvPr/>
          </p:nvSpPr>
          <p:spPr>
            <a:xfrm rot="-5400000">
              <a:off x="868857" y="3571876"/>
              <a:ext cx="1302881" cy="175599"/>
            </a:xfrm>
            <a:custGeom>
              <a:rect b="b" l="l" r="r" t="t"/>
              <a:pathLst>
                <a:path extrusionOk="0" h="4037" w="29953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" name="Google Shape;366;p14"/>
          <p:cNvGrpSpPr/>
          <p:nvPr/>
        </p:nvGrpSpPr>
        <p:grpSpPr>
          <a:xfrm rot="-5400000">
            <a:off x="8258356" y="631052"/>
            <a:ext cx="771581" cy="2505661"/>
            <a:chOff x="6278982" y="2751992"/>
            <a:chExt cx="478381" cy="1553513"/>
          </a:xfrm>
        </p:grpSpPr>
        <p:sp>
          <p:nvSpPr>
            <p:cNvPr id="367" name="Google Shape;367;p14"/>
            <p:cNvSpPr/>
            <p:nvPr/>
          </p:nvSpPr>
          <p:spPr>
            <a:xfrm rot="-5400000">
              <a:off x="6192439" y="3740581"/>
              <a:ext cx="1059686" cy="70161"/>
            </a:xfrm>
            <a:custGeom>
              <a:rect b="b" l="l" r="r" t="t"/>
              <a:pathLst>
                <a:path extrusionOk="0" h="1613" w="24362">
                  <a:moveTo>
                    <a:pt x="0" y="0"/>
                  </a:moveTo>
                  <a:lnTo>
                    <a:pt x="0" y="243"/>
                  </a:lnTo>
                  <a:lnTo>
                    <a:pt x="15917" y="243"/>
                  </a:lnTo>
                  <a:lnTo>
                    <a:pt x="17173" y="1313"/>
                  </a:lnTo>
                  <a:lnTo>
                    <a:pt x="23648" y="1313"/>
                  </a:lnTo>
                  <a:cubicBezTo>
                    <a:pt x="23705" y="1498"/>
                    <a:pt x="23819" y="1612"/>
                    <a:pt x="24004" y="1612"/>
                  </a:cubicBezTo>
                  <a:cubicBezTo>
                    <a:pt x="24176" y="1612"/>
                    <a:pt x="24361" y="1427"/>
                    <a:pt x="24361" y="1199"/>
                  </a:cubicBezTo>
                  <a:cubicBezTo>
                    <a:pt x="24361" y="1013"/>
                    <a:pt x="24176" y="842"/>
                    <a:pt x="24004" y="842"/>
                  </a:cubicBezTo>
                  <a:cubicBezTo>
                    <a:pt x="23819" y="842"/>
                    <a:pt x="23705" y="956"/>
                    <a:pt x="23648" y="1070"/>
                  </a:cubicBezTo>
                  <a:lnTo>
                    <a:pt x="17230" y="1070"/>
                  </a:lnTo>
                  <a:lnTo>
                    <a:pt x="1597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4"/>
            <p:cNvSpPr/>
            <p:nvPr/>
          </p:nvSpPr>
          <p:spPr>
            <a:xfrm rot="-5400000">
              <a:off x="6010359" y="3607522"/>
              <a:ext cx="1325804" cy="70161"/>
            </a:xfrm>
            <a:custGeom>
              <a:rect b="b" l="l" r="r" t="t"/>
              <a:pathLst>
                <a:path extrusionOk="0" h="1613" w="30480">
                  <a:moveTo>
                    <a:pt x="0" y="1"/>
                  </a:moveTo>
                  <a:lnTo>
                    <a:pt x="0" y="243"/>
                  </a:lnTo>
                  <a:lnTo>
                    <a:pt x="17173" y="243"/>
                  </a:lnTo>
                  <a:lnTo>
                    <a:pt x="18242" y="1370"/>
                  </a:lnTo>
                  <a:lnTo>
                    <a:pt x="29710" y="1370"/>
                  </a:lnTo>
                  <a:cubicBezTo>
                    <a:pt x="29767" y="1484"/>
                    <a:pt x="29952" y="1612"/>
                    <a:pt x="30066" y="1612"/>
                  </a:cubicBezTo>
                  <a:cubicBezTo>
                    <a:pt x="30309" y="1612"/>
                    <a:pt x="30480" y="1427"/>
                    <a:pt x="30480" y="1256"/>
                  </a:cubicBezTo>
                  <a:cubicBezTo>
                    <a:pt x="30480" y="1013"/>
                    <a:pt x="30309" y="842"/>
                    <a:pt x="30066" y="842"/>
                  </a:cubicBezTo>
                  <a:cubicBezTo>
                    <a:pt x="29952" y="842"/>
                    <a:pt x="29767" y="956"/>
                    <a:pt x="29710" y="1127"/>
                  </a:cubicBezTo>
                  <a:lnTo>
                    <a:pt x="18356" y="1127"/>
                  </a:lnTo>
                  <a:lnTo>
                    <a:pt x="172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 rot="-5400000">
              <a:off x="6022147" y="3665853"/>
              <a:ext cx="1214755" cy="64550"/>
            </a:xfrm>
            <a:custGeom>
              <a:rect b="b" l="l" r="r" t="t"/>
              <a:pathLst>
                <a:path extrusionOk="0" h="1484" w="27927">
                  <a:moveTo>
                    <a:pt x="0" y="0"/>
                  </a:moveTo>
                  <a:lnTo>
                    <a:pt x="0" y="229"/>
                  </a:lnTo>
                  <a:lnTo>
                    <a:pt x="17943" y="229"/>
                  </a:lnTo>
                  <a:lnTo>
                    <a:pt x="18898" y="1241"/>
                  </a:lnTo>
                  <a:lnTo>
                    <a:pt x="27157" y="1241"/>
                  </a:lnTo>
                  <a:cubicBezTo>
                    <a:pt x="27214" y="1427"/>
                    <a:pt x="27385" y="1484"/>
                    <a:pt x="27513" y="1484"/>
                  </a:cubicBezTo>
                  <a:cubicBezTo>
                    <a:pt x="27741" y="1484"/>
                    <a:pt x="27927" y="1298"/>
                    <a:pt x="27927" y="1127"/>
                  </a:cubicBezTo>
                  <a:cubicBezTo>
                    <a:pt x="27927" y="885"/>
                    <a:pt x="27741" y="771"/>
                    <a:pt x="27513" y="771"/>
                  </a:cubicBezTo>
                  <a:cubicBezTo>
                    <a:pt x="27385" y="771"/>
                    <a:pt x="27214" y="828"/>
                    <a:pt x="27157" y="999"/>
                  </a:cubicBezTo>
                  <a:lnTo>
                    <a:pt x="19012" y="999"/>
                  </a:lnTo>
                  <a:lnTo>
                    <a:pt x="180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4"/>
            <p:cNvSpPr/>
            <p:nvPr/>
          </p:nvSpPr>
          <p:spPr>
            <a:xfrm rot="-5400000">
              <a:off x="5843461" y="3619310"/>
              <a:ext cx="1279305" cy="93085"/>
            </a:xfrm>
            <a:custGeom>
              <a:rect b="b" l="l" r="r" t="t"/>
              <a:pathLst>
                <a:path extrusionOk="0" h="2140" w="29411">
                  <a:moveTo>
                    <a:pt x="28996" y="0"/>
                  </a:moveTo>
                  <a:cubicBezTo>
                    <a:pt x="28882" y="0"/>
                    <a:pt x="28697" y="57"/>
                    <a:pt x="28640" y="243"/>
                  </a:cubicBezTo>
                  <a:lnTo>
                    <a:pt x="20610" y="243"/>
                  </a:lnTo>
                  <a:lnTo>
                    <a:pt x="20610" y="1911"/>
                  </a:lnTo>
                  <a:lnTo>
                    <a:pt x="0" y="1911"/>
                  </a:lnTo>
                  <a:lnTo>
                    <a:pt x="0" y="2140"/>
                  </a:lnTo>
                  <a:lnTo>
                    <a:pt x="20852" y="2140"/>
                  </a:lnTo>
                  <a:lnTo>
                    <a:pt x="20852" y="485"/>
                  </a:lnTo>
                  <a:lnTo>
                    <a:pt x="28640" y="485"/>
                  </a:lnTo>
                  <a:cubicBezTo>
                    <a:pt x="28697" y="656"/>
                    <a:pt x="28882" y="713"/>
                    <a:pt x="28996" y="713"/>
                  </a:cubicBezTo>
                  <a:cubicBezTo>
                    <a:pt x="29239" y="713"/>
                    <a:pt x="29410" y="542"/>
                    <a:pt x="29410" y="357"/>
                  </a:cubicBezTo>
                  <a:cubicBezTo>
                    <a:pt x="29410" y="129"/>
                    <a:pt x="29239" y="0"/>
                    <a:pt x="289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4"/>
            <p:cNvSpPr/>
            <p:nvPr/>
          </p:nvSpPr>
          <p:spPr>
            <a:xfrm rot="-5400000">
              <a:off x="5753204" y="3565025"/>
              <a:ext cx="1374825" cy="106134"/>
            </a:xfrm>
            <a:custGeom>
              <a:rect b="b" l="l" r="r" t="t"/>
              <a:pathLst>
                <a:path extrusionOk="0" h="2440" w="31607">
                  <a:moveTo>
                    <a:pt x="31193" y="1"/>
                  </a:moveTo>
                  <a:cubicBezTo>
                    <a:pt x="31079" y="1"/>
                    <a:pt x="30893" y="58"/>
                    <a:pt x="30836" y="243"/>
                  </a:cubicBezTo>
                  <a:lnTo>
                    <a:pt x="19426" y="243"/>
                  </a:lnTo>
                  <a:lnTo>
                    <a:pt x="19426" y="2197"/>
                  </a:lnTo>
                  <a:lnTo>
                    <a:pt x="0" y="2197"/>
                  </a:lnTo>
                  <a:lnTo>
                    <a:pt x="0" y="2439"/>
                  </a:lnTo>
                  <a:lnTo>
                    <a:pt x="19669" y="2439"/>
                  </a:lnTo>
                  <a:lnTo>
                    <a:pt x="19669" y="471"/>
                  </a:lnTo>
                  <a:lnTo>
                    <a:pt x="30836" y="471"/>
                  </a:lnTo>
                  <a:cubicBezTo>
                    <a:pt x="30893" y="657"/>
                    <a:pt x="31079" y="714"/>
                    <a:pt x="31193" y="714"/>
                  </a:cubicBezTo>
                  <a:cubicBezTo>
                    <a:pt x="31435" y="714"/>
                    <a:pt x="31607" y="542"/>
                    <a:pt x="31607" y="357"/>
                  </a:cubicBezTo>
                  <a:cubicBezTo>
                    <a:pt x="31607" y="115"/>
                    <a:pt x="31435" y="1"/>
                    <a:pt x="311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4"/>
            <p:cNvSpPr/>
            <p:nvPr/>
          </p:nvSpPr>
          <p:spPr>
            <a:xfrm rot="-5400000">
              <a:off x="5618885" y="3466677"/>
              <a:ext cx="1553513" cy="124142"/>
            </a:xfrm>
            <a:custGeom>
              <a:rect b="b" l="l" r="r" t="t"/>
              <a:pathLst>
                <a:path extrusionOk="0" h="2854" w="35715">
                  <a:moveTo>
                    <a:pt x="35301" y="1"/>
                  </a:moveTo>
                  <a:cubicBezTo>
                    <a:pt x="35172" y="1"/>
                    <a:pt x="35001" y="58"/>
                    <a:pt x="34944" y="229"/>
                  </a:cubicBezTo>
                  <a:lnTo>
                    <a:pt x="18185" y="229"/>
                  </a:lnTo>
                  <a:lnTo>
                    <a:pt x="18185" y="2611"/>
                  </a:lnTo>
                  <a:lnTo>
                    <a:pt x="0" y="2611"/>
                  </a:lnTo>
                  <a:lnTo>
                    <a:pt x="0" y="2853"/>
                  </a:lnTo>
                  <a:lnTo>
                    <a:pt x="18413" y="2853"/>
                  </a:lnTo>
                  <a:lnTo>
                    <a:pt x="18413" y="471"/>
                  </a:lnTo>
                  <a:lnTo>
                    <a:pt x="34944" y="471"/>
                  </a:lnTo>
                  <a:cubicBezTo>
                    <a:pt x="35001" y="642"/>
                    <a:pt x="35172" y="714"/>
                    <a:pt x="35301" y="714"/>
                  </a:cubicBezTo>
                  <a:cubicBezTo>
                    <a:pt x="35529" y="714"/>
                    <a:pt x="35714" y="528"/>
                    <a:pt x="35714" y="357"/>
                  </a:cubicBezTo>
                  <a:cubicBezTo>
                    <a:pt x="35714" y="115"/>
                    <a:pt x="35529" y="1"/>
                    <a:pt x="3530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 rot="-5400000">
              <a:off x="5790418" y="3674835"/>
              <a:ext cx="1119234" cy="142106"/>
            </a:xfrm>
            <a:custGeom>
              <a:rect b="b" l="l" r="r" t="t"/>
              <a:pathLst>
                <a:path extrusionOk="0" h="3267" w="25731">
                  <a:moveTo>
                    <a:pt x="25374" y="1"/>
                  </a:moveTo>
                  <a:cubicBezTo>
                    <a:pt x="25188" y="1"/>
                    <a:pt x="25074" y="115"/>
                    <a:pt x="25017" y="243"/>
                  </a:cubicBezTo>
                  <a:lnTo>
                    <a:pt x="17044" y="243"/>
                  </a:lnTo>
                  <a:lnTo>
                    <a:pt x="17044" y="3038"/>
                  </a:lnTo>
                  <a:lnTo>
                    <a:pt x="0" y="3038"/>
                  </a:lnTo>
                  <a:lnTo>
                    <a:pt x="0" y="3267"/>
                  </a:lnTo>
                  <a:lnTo>
                    <a:pt x="17287" y="3267"/>
                  </a:lnTo>
                  <a:lnTo>
                    <a:pt x="17287" y="471"/>
                  </a:lnTo>
                  <a:lnTo>
                    <a:pt x="25017" y="471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4"/>
            <p:cNvSpPr/>
            <p:nvPr/>
          </p:nvSpPr>
          <p:spPr>
            <a:xfrm rot="-5400000">
              <a:off x="6430370" y="3978513"/>
              <a:ext cx="620405" cy="33580"/>
            </a:xfrm>
            <a:custGeom>
              <a:rect b="b" l="l" r="r" t="t"/>
              <a:pathLst>
                <a:path extrusionOk="0" h="772" w="14263">
                  <a:moveTo>
                    <a:pt x="13906" y="1"/>
                  </a:moveTo>
                  <a:cubicBezTo>
                    <a:pt x="13721" y="1"/>
                    <a:pt x="13607" y="115"/>
                    <a:pt x="13550" y="229"/>
                  </a:cubicBezTo>
                  <a:lnTo>
                    <a:pt x="0" y="229"/>
                  </a:lnTo>
                  <a:lnTo>
                    <a:pt x="0" y="472"/>
                  </a:lnTo>
                  <a:lnTo>
                    <a:pt x="13550" y="472"/>
                  </a:lnTo>
                  <a:cubicBezTo>
                    <a:pt x="13607" y="657"/>
                    <a:pt x="13721" y="771"/>
                    <a:pt x="13906" y="771"/>
                  </a:cubicBezTo>
                  <a:cubicBezTo>
                    <a:pt x="14078" y="771"/>
                    <a:pt x="14263" y="586"/>
                    <a:pt x="14263" y="358"/>
                  </a:cubicBezTo>
                  <a:cubicBezTo>
                    <a:pt x="14263" y="172"/>
                    <a:pt x="14078" y="1"/>
                    <a:pt x="139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4"/>
            <p:cNvSpPr/>
            <p:nvPr/>
          </p:nvSpPr>
          <p:spPr>
            <a:xfrm rot="-5400000">
              <a:off x="5858989" y="3544234"/>
              <a:ext cx="1460429" cy="62114"/>
            </a:xfrm>
            <a:custGeom>
              <a:rect b="b" l="l" r="r" t="t"/>
              <a:pathLst>
                <a:path extrusionOk="0" h="1428" w="33575">
                  <a:moveTo>
                    <a:pt x="0" y="1"/>
                  </a:moveTo>
                  <a:lnTo>
                    <a:pt x="0" y="243"/>
                  </a:lnTo>
                  <a:lnTo>
                    <a:pt x="18542" y="243"/>
                  </a:lnTo>
                  <a:lnTo>
                    <a:pt x="19483" y="1185"/>
                  </a:lnTo>
                  <a:lnTo>
                    <a:pt x="32862" y="1185"/>
                  </a:lnTo>
                  <a:cubicBezTo>
                    <a:pt x="32919" y="1313"/>
                    <a:pt x="33033" y="1427"/>
                    <a:pt x="33161" y="1427"/>
                  </a:cubicBezTo>
                  <a:cubicBezTo>
                    <a:pt x="33389" y="1427"/>
                    <a:pt x="33575" y="1256"/>
                    <a:pt x="33575" y="1013"/>
                  </a:cubicBezTo>
                  <a:cubicBezTo>
                    <a:pt x="33575" y="828"/>
                    <a:pt x="33389" y="657"/>
                    <a:pt x="33161" y="657"/>
                  </a:cubicBezTo>
                  <a:cubicBezTo>
                    <a:pt x="32976" y="657"/>
                    <a:pt x="32862" y="771"/>
                    <a:pt x="32805" y="956"/>
                  </a:cubicBezTo>
                  <a:lnTo>
                    <a:pt x="19612" y="956"/>
                  </a:lnTo>
                  <a:lnTo>
                    <a:pt x="1859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" name="Google Shape;376;p14"/>
          <p:cNvGrpSpPr/>
          <p:nvPr/>
        </p:nvGrpSpPr>
        <p:grpSpPr>
          <a:xfrm rot="-5400000">
            <a:off x="8420278" y="-126854"/>
            <a:ext cx="708512" cy="2313501"/>
            <a:chOff x="6961407" y="2871131"/>
            <a:chExt cx="439278" cy="1434374"/>
          </a:xfrm>
        </p:grpSpPr>
        <p:sp>
          <p:nvSpPr>
            <p:cNvPr id="377" name="Google Shape;377;p14"/>
            <p:cNvSpPr/>
            <p:nvPr/>
          </p:nvSpPr>
          <p:spPr>
            <a:xfrm rot="-5400000">
              <a:off x="6647504" y="3552324"/>
              <a:ext cx="1374825" cy="131536"/>
            </a:xfrm>
            <a:custGeom>
              <a:rect b="b" l="l" r="r" t="t"/>
              <a:pathLst>
                <a:path extrusionOk="0" h="3024" w="31607">
                  <a:moveTo>
                    <a:pt x="31193" y="0"/>
                  </a:moveTo>
                  <a:cubicBezTo>
                    <a:pt x="31079" y="0"/>
                    <a:pt x="30893" y="114"/>
                    <a:pt x="30836" y="300"/>
                  </a:cubicBezTo>
                  <a:lnTo>
                    <a:pt x="17287" y="300"/>
                  </a:lnTo>
                  <a:lnTo>
                    <a:pt x="17287" y="2796"/>
                  </a:lnTo>
                  <a:lnTo>
                    <a:pt x="0" y="2796"/>
                  </a:lnTo>
                  <a:lnTo>
                    <a:pt x="0" y="3024"/>
                  </a:lnTo>
                  <a:lnTo>
                    <a:pt x="17529" y="3024"/>
                  </a:lnTo>
                  <a:lnTo>
                    <a:pt x="17529" y="528"/>
                  </a:lnTo>
                  <a:lnTo>
                    <a:pt x="30836" y="528"/>
                  </a:lnTo>
                  <a:cubicBezTo>
                    <a:pt x="30893" y="656"/>
                    <a:pt x="31079" y="770"/>
                    <a:pt x="31193" y="770"/>
                  </a:cubicBezTo>
                  <a:cubicBezTo>
                    <a:pt x="31435" y="770"/>
                    <a:pt x="31607" y="599"/>
                    <a:pt x="31607" y="414"/>
                  </a:cubicBezTo>
                  <a:cubicBezTo>
                    <a:pt x="31607" y="171"/>
                    <a:pt x="31435" y="0"/>
                    <a:pt x="3119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4"/>
            <p:cNvSpPr/>
            <p:nvPr/>
          </p:nvSpPr>
          <p:spPr>
            <a:xfrm rot="-5400000">
              <a:off x="6677278" y="3618071"/>
              <a:ext cx="1230283" cy="144586"/>
            </a:xfrm>
            <a:custGeom>
              <a:rect b="b" l="l" r="r" t="t"/>
              <a:pathLst>
                <a:path extrusionOk="0" h="3324" w="28284">
                  <a:moveTo>
                    <a:pt x="27870" y="0"/>
                  </a:moveTo>
                  <a:cubicBezTo>
                    <a:pt x="27741" y="0"/>
                    <a:pt x="27570" y="114"/>
                    <a:pt x="27513" y="228"/>
                  </a:cubicBezTo>
                  <a:lnTo>
                    <a:pt x="16103" y="228"/>
                  </a:lnTo>
                  <a:lnTo>
                    <a:pt x="16103" y="3081"/>
                  </a:lnTo>
                  <a:lnTo>
                    <a:pt x="0" y="3081"/>
                  </a:lnTo>
                  <a:lnTo>
                    <a:pt x="0" y="3324"/>
                  </a:lnTo>
                  <a:lnTo>
                    <a:pt x="16331" y="3324"/>
                  </a:lnTo>
                  <a:lnTo>
                    <a:pt x="16331" y="471"/>
                  </a:lnTo>
                  <a:lnTo>
                    <a:pt x="27513" y="471"/>
                  </a:lnTo>
                  <a:cubicBezTo>
                    <a:pt x="27570" y="656"/>
                    <a:pt x="27741" y="770"/>
                    <a:pt x="27870" y="770"/>
                  </a:cubicBezTo>
                  <a:cubicBezTo>
                    <a:pt x="28098" y="770"/>
                    <a:pt x="28283" y="585"/>
                    <a:pt x="28283" y="357"/>
                  </a:cubicBezTo>
                  <a:cubicBezTo>
                    <a:pt x="28283" y="171"/>
                    <a:pt x="28098" y="0"/>
                    <a:pt x="278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 rot="-5400000">
              <a:off x="6529931" y="3512306"/>
              <a:ext cx="1434374" cy="152024"/>
            </a:xfrm>
            <a:custGeom>
              <a:rect b="b" l="l" r="r" t="t"/>
              <a:pathLst>
                <a:path extrusionOk="0" h="3495" w="32976">
                  <a:moveTo>
                    <a:pt x="32562" y="1"/>
                  </a:moveTo>
                  <a:cubicBezTo>
                    <a:pt x="32448" y="1"/>
                    <a:pt x="32263" y="115"/>
                    <a:pt x="32206" y="286"/>
                  </a:cubicBezTo>
                  <a:lnTo>
                    <a:pt x="14976" y="286"/>
                  </a:lnTo>
                  <a:lnTo>
                    <a:pt x="14976" y="3267"/>
                  </a:lnTo>
                  <a:lnTo>
                    <a:pt x="0" y="3267"/>
                  </a:lnTo>
                  <a:lnTo>
                    <a:pt x="0" y="3495"/>
                  </a:lnTo>
                  <a:lnTo>
                    <a:pt x="15204" y="3495"/>
                  </a:lnTo>
                  <a:lnTo>
                    <a:pt x="15204" y="528"/>
                  </a:lnTo>
                  <a:lnTo>
                    <a:pt x="32206" y="528"/>
                  </a:lnTo>
                  <a:cubicBezTo>
                    <a:pt x="32263" y="642"/>
                    <a:pt x="32448" y="771"/>
                    <a:pt x="32562" y="771"/>
                  </a:cubicBezTo>
                  <a:cubicBezTo>
                    <a:pt x="32805" y="771"/>
                    <a:pt x="32976" y="585"/>
                    <a:pt x="32976" y="414"/>
                  </a:cubicBezTo>
                  <a:cubicBezTo>
                    <a:pt x="32976" y="172"/>
                    <a:pt x="32805" y="1"/>
                    <a:pt x="325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 rot="-5400000">
              <a:off x="6645331" y="3671116"/>
              <a:ext cx="1098138" cy="170641"/>
            </a:xfrm>
            <a:custGeom>
              <a:rect b="b" l="l" r="r" t="t"/>
              <a:pathLst>
                <a:path extrusionOk="0" h="3923" w="25246">
                  <a:moveTo>
                    <a:pt x="24832" y="0"/>
                  </a:moveTo>
                  <a:cubicBezTo>
                    <a:pt x="24718" y="0"/>
                    <a:pt x="24532" y="114"/>
                    <a:pt x="24475" y="285"/>
                  </a:cubicBezTo>
                  <a:lnTo>
                    <a:pt x="13835" y="285"/>
                  </a:lnTo>
                  <a:lnTo>
                    <a:pt x="13835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4078" y="3923"/>
                  </a:lnTo>
                  <a:lnTo>
                    <a:pt x="14078" y="528"/>
                  </a:lnTo>
                  <a:lnTo>
                    <a:pt x="24475" y="528"/>
                  </a:lnTo>
                  <a:cubicBezTo>
                    <a:pt x="24532" y="642"/>
                    <a:pt x="24718" y="770"/>
                    <a:pt x="24832" y="770"/>
                  </a:cubicBezTo>
                  <a:cubicBezTo>
                    <a:pt x="25074" y="770"/>
                    <a:pt x="25245" y="585"/>
                    <a:pt x="25245" y="414"/>
                  </a:cubicBezTo>
                  <a:cubicBezTo>
                    <a:pt x="25245" y="171"/>
                    <a:pt x="25074" y="0"/>
                    <a:pt x="248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4"/>
            <p:cNvSpPr/>
            <p:nvPr/>
          </p:nvSpPr>
          <p:spPr>
            <a:xfrm rot="-5400000">
              <a:off x="6506661" y="3582076"/>
              <a:ext cx="1284264" cy="162594"/>
            </a:xfrm>
            <a:custGeom>
              <a:rect b="b" l="l" r="r" t="t"/>
              <a:pathLst>
                <a:path extrusionOk="0" h="3738" w="29525">
                  <a:moveTo>
                    <a:pt x="29111" y="1"/>
                  </a:moveTo>
                  <a:cubicBezTo>
                    <a:pt x="28996" y="1"/>
                    <a:pt x="28811" y="115"/>
                    <a:pt x="28754" y="300"/>
                  </a:cubicBezTo>
                  <a:lnTo>
                    <a:pt x="12708" y="300"/>
                  </a:lnTo>
                  <a:lnTo>
                    <a:pt x="12708" y="3509"/>
                  </a:lnTo>
                  <a:lnTo>
                    <a:pt x="0" y="3509"/>
                  </a:lnTo>
                  <a:lnTo>
                    <a:pt x="0" y="3737"/>
                  </a:lnTo>
                  <a:lnTo>
                    <a:pt x="12951" y="3737"/>
                  </a:lnTo>
                  <a:lnTo>
                    <a:pt x="12951" y="528"/>
                  </a:lnTo>
                  <a:lnTo>
                    <a:pt x="28754" y="528"/>
                  </a:lnTo>
                  <a:cubicBezTo>
                    <a:pt x="28811" y="657"/>
                    <a:pt x="28996" y="771"/>
                    <a:pt x="29111" y="771"/>
                  </a:cubicBezTo>
                  <a:cubicBezTo>
                    <a:pt x="29353" y="771"/>
                    <a:pt x="29524" y="600"/>
                    <a:pt x="29524" y="414"/>
                  </a:cubicBezTo>
                  <a:cubicBezTo>
                    <a:pt x="29524" y="172"/>
                    <a:pt x="29353" y="1"/>
                    <a:pt x="2911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 rot="-5400000">
              <a:off x="6617711" y="3742147"/>
              <a:ext cx="953596" cy="173120"/>
            </a:xfrm>
            <a:custGeom>
              <a:rect b="b" l="l" r="r" t="t"/>
              <a:pathLst>
                <a:path extrusionOk="0" h="3980" w="21923">
                  <a:moveTo>
                    <a:pt x="21566" y="0"/>
                  </a:moveTo>
                  <a:cubicBezTo>
                    <a:pt x="21394" y="0"/>
                    <a:pt x="21209" y="114"/>
                    <a:pt x="21209" y="300"/>
                  </a:cubicBezTo>
                  <a:lnTo>
                    <a:pt x="11168" y="300"/>
                  </a:lnTo>
                  <a:lnTo>
                    <a:pt x="11168" y="3752"/>
                  </a:lnTo>
                  <a:lnTo>
                    <a:pt x="0" y="3752"/>
                  </a:lnTo>
                  <a:lnTo>
                    <a:pt x="0" y="3980"/>
                  </a:lnTo>
                  <a:lnTo>
                    <a:pt x="11410" y="3980"/>
                  </a:lnTo>
                  <a:lnTo>
                    <a:pt x="11410" y="542"/>
                  </a:lnTo>
                  <a:lnTo>
                    <a:pt x="21209" y="542"/>
                  </a:lnTo>
                  <a:cubicBezTo>
                    <a:pt x="21209" y="656"/>
                    <a:pt x="21394" y="771"/>
                    <a:pt x="21566" y="771"/>
                  </a:cubicBezTo>
                  <a:cubicBezTo>
                    <a:pt x="21751" y="771"/>
                    <a:pt x="21922" y="599"/>
                    <a:pt x="21922" y="414"/>
                  </a:cubicBezTo>
                  <a:cubicBezTo>
                    <a:pt x="21922" y="186"/>
                    <a:pt x="21751" y="0"/>
                    <a:pt x="215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 rot="-5400000">
              <a:off x="6516884" y="3690342"/>
              <a:ext cx="1059686" cy="170641"/>
            </a:xfrm>
            <a:custGeom>
              <a:rect b="b" l="l" r="r" t="t"/>
              <a:pathLst>
                <a:path extrusionOk="0" h="3923" w="24362">
                  <a:moveTo>
                    <a:pt x="24004" y="1"/>
                  </a:moveTo>
                  <a:cubicBezTo>
                    <a:pt x="23819" y="1"/>
                    <a:pt x="23648" y="115"/>
                    <a:pt x="23648" y="300"/>
                  </a:cubicBezTo>
                  <a:lnTo>
                    <a:pt x="10098" y="300"/>
                  </a:lnTo>
                  <a:lnTo>
                    <a:pt x="10098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0341" y="3923"/>
                  </a:lnTo>
                  <a:lnTo>
                    <a:pt x="10341" y="543"/>
                  </a:lnTo>
                  <a:lnTo>
                    <a:pt x="23648" y="543"/>
                  </a:lnTo>
                  <a:cubicBezTo>
                    <a:pt x="23648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4" name="Google Shape;384;p14"/>
          <p:cNvGrpSpPr/>
          <p:nvPr/>
        </p:nvGrpSpPr>
        <p:grpSpPr>
          <a:xfrm rot="10800000">
            <a:off x="438850" y="-3"/>
            <a:ext cx="274372" cy="3323141"/>
            <a:chOff x="9" y="2835115"/>
            <a:chExt cx="134668" cy="1631069"/>
          </a:xfrm>
        </p:grpSpPr>
        <p:sp>
          <p:nvSpPr>
            <p:cNvPr id="385" name="Google Shape;385;p14"/>
            <p:cNvSpPr/>
            <p:nvPr/>
          </p:nvSpPr>
          <p:spPr>
            <a:xfrm rot="-5400000">
              <a:off x="-655129" y="3676378"/>
              <a:ext cx="1497053" cy="82558"/>
            </a:xfrm>
            <a:custGeom>
              <a:rect b="b" l="l" r="r" t="t"/>
              <a:pathLst>
                <a:path extrusionOk="0" h="1898" w="34417">
                  <a:moveTo>
                    <a:pt x="34060" y="0"/>
                  </a:moveTo>
                  <a:cubicBezTo>
                    <a:pt x="33874" y="0"/>
                    <a:pt x="33760" y="57"/>
                    <a:pt x="33703" y="228"/>
                  </a:cubicBezTo>
                  <a:lnTo>
                    <a:pt x="21694" y="228"/>
                  </a:lnTo>
                  <a:lnTo>
                    <a:pt x="20268" y="1655"/>
                  </a:lnTo>
                  <a:lnTo>
                    <a:pt x="0" y="1655"/>
                  </a:lnTo>
                  <a:lnTo>
                    <a:pt x="0" y="1897"/>
                  </a:lnTo>
                  <a:lnTo>
                    <a:pt x="20382" y="1897"/>
                  </a:lnTo>
                  <a:lnTo>
                    <a:pt x="21751" y="471"/>
                  </a:lnTo>
                  <a:lnTo>
                    <a:pt x="33703" y="471"/>
                  </a:lnTo>
                  <a:cubicBezTo>
                    <a:pt x="33760" y="642"/>
                    <a:pt x="33874" y="713"/>
                    <a:pt x="34060" y="713"/>
                  </a:cubicBezTo>
                  <a:cubicBezTo>
                    <a:pt x="34288" y="713"/>
                    <a:pt x="34416" y="585"/>
                    <a:pt x="34416" y="357"/>
                  </a:cubicBezTo>
                  <a:cubicBezTo>
                    <a:pt x="34416" y="114"/>
                    <a:pt x="34288" y="0"/>
                    <a:pt x="3406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4"/>
            <p:cNvSpPr/>
            <p:nvPr/>
          </p:nvSpPr>
          <p:spPr>
            <a:xfrm rot="-5400000">
              <a:off x="-420003" y="3973575"/>
              <a:ext cx="912621" cy="72597"/>
            </a:xfrm>
            <a:custGeom>
              <a:rect b="b" l="l" r="r" t="t"/>
              <a:pathLst>
                <a:path extrusionOk="0" h="1669" w="20981">
                  <a:moveTo>
                    <a:pt x="20567" y="0"/>
                  </a:moveTo>
                  <a:cubicBezTo>
                    <a:pt x="20382" y="0"/>
                    <a:pt x="20210" y="185"/>
                    <a:pt x="20210" y="357"/>
                  </a:cubicBezTo>
                  <a:cubicBezTo>
                    <a:pt x="20210" y="414"/>
                    <a:pt x="20210" y="485"/>
                    <a:pt x="20268" y="542"/>
                  </a:cubicBezTo>
                  <a:lnTo>
                    <a:pt x="19383" y="1426"/>
                  </a:lnTo>
                  <a:lnTo>
                    <a:pt x="0" y="1426"/>
                  </a:lnTo>
                  <a:lnTo>
                    <a:pt x="0" y="1669"/>
                  </a:lnTo>
                  <a:lnTo>
                    <a:pt x="19440" y="1669"/>
                  </a:lnTo>
                  <a:lnTo>
                    <a:pt x="20382" y="713"/>
                  </a:lnTo>
                  <a:lnTo>
                    <a:pt x="20567" y="713"/>
                  </a:lnTo>
                  <a:cubicBezTo>
                    <a:pt x="20810" y="713"/>
                    <a:pt x="20981" y="599"/>
                    <a:pt x="20981" y="357"/>
                  </a:cubicBezTo>
                  <a:cubicBezTo>
                    <a:pt x="20981" y="185"/>
                    <a:pt x="20810" y="0"/>
                    <a:pt x="2056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4"/>
            <p:cNvSpPr/>
            <p:nvPr/>
          </p:nvSpPr>
          <p:spPr>
            <a:xfrm rot="-5400000">
              <a:off x="-388076" y="4029078"/>
              <a:ext cx="843156" cy="31057"/>
            </a:xfrm>
            <a:custGeom>
              <a:rect b="b" l="l" r="r" t="t"/>
              <a:pathLst>
                <a:path extrusionOk="0" h="714" w="19384">
                  <a:moveTo>
                    <a:pt x="19027" y="1"/>
                  </a:moveTo>
                  <a:cubicBezTo>
                    <a:pt x="18841" y="1"/>
                    <a:pt x="18727" y="72"/>
                    <a:pt x="18670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18670" y="486"/>
                  </a:lnTo>
                  <a:cubicBezTo>
                    <a:pt x="18727" y="657"/>
                    <a:pt x="18841" y="714"/>
                    <a:pt x="19027" y="714"/>
                  </a:cubicBezTo>
                  <a:cubicBezTo>
                    <a:pt x="19198" y="714"/>
                    <a:pt x="19383" y="600"/>
                    <a:pt x="19383" y="357"/>
                  </a:cubicBezTo>
                  <a:cubicBezTo>
                    <a:pt x="19383" y="129"/>
                    <a:pt x="19198" y="1"/>
                    <a:pt x="1902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4"/>
            <p:cNvSpPr/>
            <p:nvPr/>
          </p:nvSpPr>
          <p:spPr>
            <a:xfrm rot="-5400000">
              <a:off x="-758457" y="3604107"/>
              <a:ext cx="1631069" cy="93085"/>
            </a:xfrm>
            <a:custGeom>
              <a:rect b="b" l="l" r="r" t="t"/>
              <a:pathLst>
                <a:path extrusionOk="0" h="2140" w="37498">
                  <a:moveTo>
                    <a:pt x="37140" y="1"/>
                  </a:moveTo>
                  <a:cubicBezTo>
                    <a:pt x="36969" y="1"/>
                    <a:pt x="36855" y="115"/>
                    <a:pt x="36784" y="243"/>
                  </a:cubicBezTo>
                  <a:lnTo>
                    <a:pt x="21523" y="243"/>
                  </a:lnTo>
                  <a:lnTo>
                    <a:pt x="19911" y="1897"/>
                  </a:lnTo>
                  <a:lnTo>
                    <a:pt x="0" y="1897"/>
                  </a:lnTo>
                  <a:lnTo>
                    <a:pt x="0" y="2140"/>
                  </a:lnTo>
                  <a:lnTo>
                    <a:pt x="20025" y="2140"/>
                  </a:lnTo>
                  <a:lnTo>
                    <a:pt x="21637" y="471"/>
                  </a:lnTo>
                  <a:lnTo>
                    <a:pt x="36784" y="471"/>
                  </a:lnTo>
                  <a:cubicBezTo>
                    <a:pt x="36855" y="657"/>
                    <a:pt x="36969" y="771"/>
                    <a:pt x="37140" y="771"/>
                  </a:cubicBezTo>
                  <a:cubicBezTo>
                    <a:pt x="37326" y="771"/>
                    <a:pt x="37497" y="600"/>
                    <a:pt x="37497" y="357"/>
                  </a:cubicBezTo>
                  <a:cubicBezTo>
                    <a:pt x="37497" y="172"/>
                    <a:pt x="37326" y="1"/>
                    <a:pt x="371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14"/>
          <p:cNvSpPr txBox="1"/>
          <p:nvPr>
            <p:ph type="title"/>
          </p:nvPr>
        </p:nvSpPr>
        <p:spPr>
          <a:xfrm>
            <a:off x="1063113" y="3343800"/>
            <a:ext cx="48315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0" name="Google Shape;390;p14"/>
          <p:cNvSpPr txBox="1"/>
          <p:nvPr>
            <p:ph idx="1" type="subTitle"/>
          </p:nvPr>
        </p:nvSpPr>
        <p:spPr>
          <a:xfrm>
            <a:off x="1063125" y="1342850"/>
            <a:ext cx="5474100" cy="1815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1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5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4" name="Google Shape;394;p15"/>
          <p:cNvSpPr txBox="1"/>
          <p:nvPr>
            <p:ph idx="1" type="subTitle"/>
          </p:nvPr>
        </p:nvSpPr>
        <p:spPr>
          <a:xfrm>
            <a:off x="4876711" y="1715800"/>
            <a:ext cx="3169200" cy="18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15"/>
          <p:cNvSpPr txBox="1"/>
          <p:nvPr>
            <p:ph idx="2" type="subTitle"/>
          </p:nvPr>
        </p:nvSpPr>
        <p:spPr>
          <a:xfrm>
            <a:off x="1098100" y="1715800"/>
            <a:ext cx="3169200" cy="18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96" name="Google Shape;396;p15"/>
          <p:cNvGrpSpPr/>
          <p:nvPr/>
        </p:nvGrpSpPr>
        <p:grpSpPr>
          <a:xfrm>
            <a:off x="720015" y="4025448"/>
            <a:ext cx="1206865" cy="2539995"/>
            <a:chOff x="1390914" y="2912672"/>
            <a:chExt cx="664463" cy="1398445"/>
          </a:xfrm>
        </p:grpSpPr>
        <p:sp>
          <p:nvSpPr>
            <p:cNvPr id="397" name="Google Shape;397;p15"/>
            <p:cNvSpPr/>
            <p:nvPr/>
          </p:nvSpPr>
          <p:spPr>
            <a:xfrm rot="-5400000">
              <a:off x="1296281" y="3552020"/>
              <a:ext cx="1292963" cy="225230"/>
            </a:xfrm>
            <a:custGeom>
              <a:rect b="b" l="l" r="r" t="t"/>
              <a:pathLst>
                <a:path extrusionOk="0" h="5178" w="29725">
                  <a:moveTo>
                    <a:pt x="29368" y="1"/>
                  </a:moveTo>
                  <a:cubicBezTo>
                    <a:pt x="29183" y="1"/>
                    <a:pt x="29068" y="129"/>
                    <a:pt x="29011" y="243"/>
                  </a:cubicBezTo>
                  <a:lnTo>
                    <a:pt x="18728" y="243"/>
                  </a:lnTo>
                  <a:lnTo>
                    <a:pt x="18728" y="1555"/>
                  </a:lnTo>
                  <a:lnTo>
                    <a:pt x="14977" y="1555"/>
                  </a:lnTo>
                  <a:lnTo>
                    <a:pt x="14977" y="4935"/>
                  </a:lnTo>
                  <a:lnTo>
                    <a:pt x="1" y="4935"/>
                  </a:lnTo>
                  <a:lnTo>
                    <a:pt x="1" y="5178"/>
                  </a:lnTo>
                  <a:lnTo>
                    <a:pt x="15219" y="5178"/>
                  </a:lnTo>
                  <a:lnTo>
                    <a:pt x="15219" y="1783"/>
                  </a:lnTo>
                  <a:lnTo>
                    <a:pt x="18956" y="1783"/>
                  </a:lnTo>
                  <a:lnTo>
                    <a:pt x="18956" y="485"/>
                  </a:lnTo>
                  <a:lnTo>
                    <a:pt x="29011" y="485"/>
                  </a:lnTo>
                  <a:cubicBezTo>
                    <a:pt x="29068" y="657"/>
                    <a:pt x="29183" y="771"/>
                    <a:pt x="29368" y="771"/>
                  </a:cubicBezTo>
                  <a:cubicBezTo>
                    <a:pt x="29596" y="771"/>
                    <a:pt x="29725" y="600"/>
                    <a:pt x="29725" y="357"/>
                  </a:cubicBezTo>
                  <a:cubicBezTo>
                    <a:pt x="29725" y="186"/>
                    <a:pt x="29596" y="1"/>
                    <a:pt x="2936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 rot="-5400000">
              <a:off x="1295063" y="3592342"/>
              <a:ext cx="1215407" cy="222142"/>
            </a:xfrm>
            <a:custGeom>
              <a:rect b="b" l="l" r="r" t="t"/>
              <a:pathLst>
                <a:path extrusionOk="0" h="5107" w="27942">
                  <a:moveTo>
                    <a:pt x="27585" y="0"/>
                  </a:moveTo>
                  <a:cubicBezTo>
                    <a:pt x="27400" y="0"/>
                    <a:pt x="27286" y="114"/>
                    <a:pt x="27229" y="228"/>
                  </a:cubicBezTo>
                  <a:lnTo>
                    <a:pt x="17302" y="228"/>
                  </a:lnTo>
                  <a:lnTo>
                    <a:pt x="17302" y="1369"/>
                  </a:lnTo>
                  <a:lnTo>
                    <a:pt x="14035" y="1369"/>
                  </a:lnTo>
                  <a:lnTo>
                    <a:pt x="14035" y="4864"/>
                  </a:lnTo>
                  <a:lnTo>
                    <a:pt x="1" y="4864"/>
                  </a:lnTo>
                  <a:lnTo>
                    <a:pt x="1" y="5106"/>
                  </a:lnTo>
                  <a:lnTo>
                    <a:pt x="14264" y="5106"/>
                  </a:lnTo>
                  <a:lnTo>
                    <a:pt x="14264" y="1598"/>
                  </a:lnTo>
                  <a:lnTo>
                    <a:pt x="17530" y="1598"/>
                  </a:lnTo>
                  <a:lnTo>
                    <a:pt x="17530" y="471"/>
                  </a:lnTo>
                  <a:lnTo>
                    <a:pt x="27229" y="471"/>
                  </a:lnTo>
                  <a:cubicBezTo>
                    <a:pt x="27286" y="656"/>
                    <a:pt x="27400" y="713"/>
                    <a:pt x="27585" y="713"/>
                  </a:cubicBezTo>
                  <a:cubicBezTo>
                    <a:pt x="27756" y="713"/>
                    <a:pt x="27942" y="585"/>
                    <a:pt x="27942" y="357"/>
                  </a:cubicBezTo>
                  <a:cubicBezTo>
                    <a:pt x="27942" y="171"/>
                    <a:pt x="27756" y="0"/>
                    <a:pt x="2758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5"/>
            <p:cNvSpPr/>
            <p:nvPr/>
          </p:nvSpPr>
          <p:spPr>
            <a:xfrm rot="-5400000">
              <a:off x="1190518" y="3668963"/>
              <a:ext cx="1163297" cy="121010"/>
            </a:xfrm>
            <a:custGeom>
              <a:rect b="b" l="l" r="r" t="t"/>
              <a:pathLst>
                <a:path extrusionOk="0" h="2782" w="26744">
                  <a:moveTo>
                    <a:pt x="26330" y="0"/>
                  </a:moveTo>
                  <a:cubicBezTo>
                    <a:pt x="26216" y="0"/>
                    <a:pt x="26030" y="114"/>
                    <a:pt x="25973" y="286"/>
                  </a:cubicBezTo>
                  <a:lnTo>
                    <a:pt x="17116" y="286"/>
                  </a:lnTo>
                  <a:lnTo>
                    <a:pt x="14863" y="2553"/>
                  </a:lnTo>
                  <a:lnTo>
                    <a:pt x="1" y="2553"/>
                  </a:lnTo>
                  <a:lnTo>
                    <a:pt x="1" y="2782"/>
                  </a:lnTo>
                  <a:lnTo>
                    <a:pt x="14920" y="2782"/>
                  </a:lnTo>
                  <a:lnTo>
                    <a:pt x="17245" y="528"/>
                  </a:lnTo>
                  <a:lnTo>
                    <a:pt x="25973" y="528"/>
                  </a:lnTo>
                  <a:cubicBezTo>
                    <a:pt x="26030" y="642"/>
                    <a:pt x="26216" y="770"/>
                    <a:pt x="26330" y="770"/>
                  </a:cubicBezTo>
                  <a:cubicBezTo>
                    <a:pt x="26572" y="770"/>
                    <a:pt x="26744" y="585"/>
                    <a:pt x="26744" y="414"/>
                  </a:cubicBezTo>
                  <a:cubicBezTo>
                    <a:pt x="26744" y="171"/>
                    <a:pt x="26572" y="0"/>
                    <a:pt x="2633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5"/>
            <p:cNvSpPr/>
            <p:nvPr/>
          </p:nvSpPr>
          <p:spPr>
            <a:xfrm rot="-5400000">
              <a:off x="1172533" y="3722921"/>
              <a:ext cx="1034240" cy="142150"/>
            </a:xfrm>
            <a:custGeom>
              <a:rect b="b" l="l" r="r" t="t"/>
              <a:pathLst>
                <a:path extrusionOk="0" h="3268" w="23777">
                  <a:moveTo>
                    <a:pt x="23363" y="1"/>
                  </a:moveTo>
                  <a:cubicBezTo>
                    <a:pt x="23235" y="1"/>
                    <a:pt x="23064" y="58"/>
                    <a:pt x="23007" y="229"/>
                  </a:cubicBezTo>
                  <a:lnTo>
                    <a:pt x="16588" y="229"/>
                  </a:lnTo>
                  <a:lnTo>
                    <a:pt x="13793" y="3025"/>
                  </a:lnTo>
                  <a:lnTo>
                    <a:pt x="1" y="3025"/>
                  </a:lnTo>
                  <a:lnTo>
                    <a:pt x="1" y="3267"/>
                  </a:lnTo>
                  <a:lnTo>
                    <a:pt x="13850" y="3267"/>
                  </a:lnTo>
                  <a:lnTo>
                    <a:pt x="16703" y="472"/>
                  </a:lnTo>
                  <a:lnTo>
                    <a:pt x="23007" y="472"/>
                  </a:lnTo>
                  <a:cubicBezTo>
                    <a:pt x="23064" y="586"/>
                    <a:pt x="23235" y="714"/>
                    <a:pt x="23363" y="714"/>
                  </a:cubicBezTo>
                  <a:cubicBezTo>
                    <a:pt x="23591" y="714"/>
                    <a:pt x="23777" y="529"/>
                    <a:pt x="23777" y="357"/>
                  </a:cubicBezTo>
                  <a:cubicBezTo>
                    <a:pt x="23777" y="115"/>
                    <a:pt x="23591" y="1"/>
                    <a:pt x="233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 rot="-5400000">
              <a:off x="1371361" y="4014833"/>
              <a:ext cx="455419" cy="137148"/>
            </a:xfrm>
            <a:custGeom>
              <a:rect b="b" l="l" r="r" t="t"/>
              <a:pathLst>
                <a:path extrusionOk="0" h="3153" w="1047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 rot="-5400000">
              <a:off x="1624774" y="4028143"/>
              <a:ext cx="498873" cy="67073"/>
            </a:xfrm>
            <a:custGeom>
              <a:rect b="b" l="l" r="r" t="t"/>
              <a:pathLst>
                <a:path extrusionOk="0" h="1542" w="11469">
                  <a:moveTo>
                    <a:pt x="11112" y="1"/>
                  </a:moveTo>
                  <a:cubicBezTo>
                    <a:pt x="10940" y="1"/>
                    <a:pt x="10755" y="172"/>
                    <a:pt x="10755" y="358"/>
                  </a:cubicBezTo>
                  <a:cubicBezTo>
                    <a:pt x="10755" y="529"/>
                    <a:pt x="10883" y="714"/>
                    <a:pt x="10997" y="714"/>
                  </a:cubicBezTo>
                  <a:lnTo>
                    <a:pt x="10997" y="1313"/>
                  </a:lnTo>
                  <a:lnTo>
                    <a:pt x="1" y="1313"/>
                  </a:lnTo>
                  <a:lnTo>
                    <a:pt x="1" y="1541"/>
                  </a:lnTo>
                  <a:lnTo>
                    <a:pt x="11240" y="1541"/>
                  </a:lnTo>
                  <a:lnTo>
                    <a:pt x="11240" y="714"/>
                  </a:lnTo>
                  <a:cubicBezTo>
                    <a:pt x="11411" y="714"/>
                    <a:pt x="11468" y="529"/>
                    <a:pt x="11468" y="358"/>
                  </a:cubicBezTo>
                  <a:cubicBezTo>
                    <a:pt x="11468" y="172"/>
                    <a:pt x="11354" y="1"/>
                    <a:pt x="1111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 rot="-5400000">
              <a:off x="1622294" y="3989082"/>
              <a:ext cx="540413" cy="103655"/>
            </a:xfrm>
            <a:custGeom>
              <a:rect b="b" l="l" r="r" t="t"/>
              <a:pathLst>
                <a:path extrusionOk="0" h="2383" w="12424">
                  <a:moveTo>
                    <a:pt x="12067" y="1"/>
                  </a:moveTo>
                  <a:cubicBezTo>
                    <a:pt x="11896" y="1"/>
                    <a:pt x="11711" y="172"/>
                    <a:pt x="11711" y="358"/>
                  </a:cubicBezTo>
                  <a:cubicBezTo>
                    <a:pt x="11711" y="529"/>
                    <a:pt x="11825" y="714"/>
                    <a:pt x="11953" y="714"/>
                  </a:cubicBezTo>
                  <a:lnTo>
                    <a:pt x="11953" y="2140"/>
                  </a:lnTo>
                  <a:lnTo>
                    <a:pt x="1" y="2140"/>
                  </a:lnTo>
                  <a:lnTo>
                    <a:pt x="1" y="2383"/>
                  </a:lnTo>
                  <a:lnTo>
                    <a:pt x="12181" y="2383"/>
                  </a:lnTo>
                  <a:lnTo>
                    <a:pt x="12181" y="714"/>
                  </a:lnTo>
                  <a:cubicBezTo>
                    <a:pt x="12367" y="714"/>
                    <a:pt x="12424" y="529"/>
                    <a:pt x="12424" y="358"/>
                  </a:cubicBezTo>
                  <a:cubicBezTo>
                    <a:pt x="12424" y="172"/>
                    <a:pt x="12310" y="1"/>
                    <a:pt x="1206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 rot="-5400000">
              <a:off x="1618271" y="3949043"/>
              <a:ext cx="584476" cy="139670"/>
            </a:xfrm>
            <a:custGeom>
              <a:rect b="b" l="l" r="r" t="t"/>
              <a:pathLst>
                <a:path extrusionOk="0" h="3211" w="13437">
                  <a:moveTo>
                    <a:pt x="13080" y="1"/>
                  </a:moveTo>
                  <a:cubicBezTo>
                    <a:pt x="12837" y="1"/>
                    <a:pt x="12666" y="172"/>
                    <a:pt x="12666" y="358"/>
                  </a:cubicBezTo>
                  <a:cubicBezTo>
                    <a:pt x="12666" y="529"/>
                    <a:pt x="12780" y="714"/>
                    <a:pt x="12966" y="714"/>
                  </a:cubicBezTo>
                  <a:lnTo>
                    <a:pt x="12966" y="2968"/>
                  </a:lnTo>
                  <a:lnTo>
                    <a:pt x="1" y="2968"/>
                  </a:lnTo>
                  <a:lnTo>
                    <a:pt x="1" y="3210"/>
                  </a:lnTo>
                  <a:lnTo>
                    <a:pt x="13194" y="3210"/>
                  </a:lnTo>
                  <a:lnTo>
                    <a:pt x="13194" y="714"/>
                  </a:lnTo>
                  <a:cubicBezTo>
                    <a:pt x="13322" y="714"/>
                    <a:pt x="13436" y="529"/>
                    <a:pt x="13436" y="358"/>
                  </a:cubicBezTo>
                  <a:cubicBezTo>
                    <a:pt x="13436" y="172"/>
                    <a:pt x="13251" y="1"/>
                    <a:pt x="1308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 rot="-5400000">
              <a:off x="1336628" y="3980100"/>
              <a:ext cx="491391" cy="170641"/>
            </a:xfrm>
            <a:custGeom>
              <a:rect b="b" l="l" r="r" t="t"/>
              <a:pathLst>
                <a:path extrusionOk="0" h="3923" w="11297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 rot="-5400000">
              <a:off x="1071705" y="3588601"/>
              <a:ext cx="1315930" cy="129101"/>
            </a:xfrm>
            <a:custGeom>
              <a:rect b="b" l="l" r="r" t="t"/>
              <a:pathLst>
                <a:path extrusionOk="0" h="2968" w="30253">
                  <a:moveTo>
                    <a:pt x="29839" y="1"/>
                  </a:moveTo>
                  <a:cubicBezTo>
                    <a:pt x="29725" y="1"/>
                    <a:pt x="29539" y="115"/>
                    <a:pt x="29482" y="229"/>
                  </a:cubicBezTo>
                  <a:lnTo>
                    <a:pt x="16760" y="229"/>
                  </a:lnTo>
                  <a:lnTo>
                    <a:pt x="14264" y="2725"/>
                  </a:lnTo>
                  <a:lnTo>
                    <a:pt x="1" y="2725"/>
                  </a:lnTo>
                  <a:lnTo>
                    <a:pt x="1" y="2967"/>
                  </a:lnTo>
                  <a:lnTo>
                    <a:pt x="14321" y="2967"/>
                  </a:lnTo>
                  <a:lnTo>
                    <a:pt x="16817" y="471"/>
                  </a:lnTo>
                  <a:lnTo>
                    <a:pt x="29482" y="471"/>
                  </a:lnTo>
                  <a:cubicBezTo>
                    <a:pt x="29539" y="642"/>
                    <a:pt x="29725" y="771"/>
                    <a:pt x="29839" y="771"/>
                  </a:cubicBezTo>
                  <a:cubicBezTo>
                    <a:pt x="30081" y="771"/>
                    <a:pt x="30252" y="585"/>
                    <a:pt x="30252" y="357"/>
                  </a:cubicBezTo>
                  <a:cubicBezTo>
                    <a:pt x="30252" y="172"/>
                    <a:pt x="30081" y="1"/>
                    <a:pt x="298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 rot="-5400000">
              <a:off x="1008135" y="3602585"/>
              <a:ext cx="1253859" cy="163203"/>
            </a:xfrm>
            <a:custGeom>
              <a:rect b="b" l="l" r="r" t="t"/>
              <a:pathLst>
                <a:path extrusionOk="0" h="3752" w="28826">
                  <a:moveTo>
                    <a:pt x="28469" y="0"/>
                  </a:moveTo>
                  <a:cubicBezTo>
                    <a:pt x="28298" y="0"/>
                    <a:pt x="28170" y="129"/>
                    <a:pt x="28113" y="300"/>
                  </a:cubicBezTo>
                  <a:lnTo>
                    <a:pt x="16588" y="300"/>
                  </a:lnTo>
                  <a:lnTo>
                    <a:pt x="13322" y="3509"/>
                  </a:lnTo>
                  <a:lnTo>
                    <a:pt x="1" y="3509"/>
                  </a:lnTo>
                  <a:lnTo>
                    <a:pt x="1" y="3751"/>
                  </a:lnTo>
                  <a:lnTo>
                    <a:pt x="13436" y="3751"/>
                  </a:lnTo>
                  <a:lnTo>
                    <a:pt x="16703" y="542"/>
                  </a:lnTo>
                  <a:lnTo>
                    <a:pt x="28113" y="542"/>
                  </a:lnTo>
                  <a:cubicBezTo>
                    <a:pt x="28170" y="656"/>
                    <a:pt x="28298" y="785"/>
                    <a:pt x="28469" y="785"/>
                  </a:cubicBezTo>
                  <a:cubicBezTo>
                    <a:pt x="28655" y="785"/>
                    <a:pt x="28826" y="599"/>
                    <a:pt x="28826" y="428"/>
                  </a:cubicBezTo>
                  <a:cubicBezTo>
                    <a:pt x="28826" y="186"/>
                    <a:pt x="28655" y="0"/>
                    <a:pt x="28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 rot="-5400000">
              <a:off x="911354" y="3681359"/>
              <a:ext cx="1109317" cy="150197"/>
            </a:xfrm>
            <a:custGeom>
              <a:rect b="b" l="l" r="r" t="t"/>
              <a:pathLst>
                <a:path extrusionOk="0" h="3453" w="25503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 rot="-5400000">
              <a:off x="862332" y="3518809"/>
              <a:ext cx="1398445" cy="186169"/>
            </a:xfrm>
            <a:custGeom>
              <a:rect b="b" l="l" r="r" t="t"/>
              <a:pathLst>
                <a:path extrusionOk="0" h="4280" w="3215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 rot="-5400000">
              <a:off x="868857" y="3571876"/>
              <a:ext cx="1302881" cy="175599"/>
            </a:xfrm>
            <a:custGeom>
              <a:rect b="b" l="l" r="r" t="t"/>
              <a:pathLst>
                <a:path extrusionOk="0" h="4037" w="29953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1" name="Google Shape;411;p15"/>
          <p:cNvGrpSpPr/>
          <p:nvPr/>
        </p:nvGrpSpPr>
        <p:grpSpPr>
          <a:xfrm>
            <a:off x="7548076" y="3920250"/>
            <a:ext cx="882709" cy="3171055"/>
            <a:chOff x="8623429" y="2586962"/>
            <a:chExt cx="478381" cy="1718543"/>
          </a:xfrm>
        </p:grpSpPr>
        <p:sp>
          <p:nvSpPr>
            <p:cNvPr id="412" name="Google Shape;412;p15"/>
            <p:cNvSpPr/>
            <p:nvPr/>
          </p:nvSpPr>
          <p:spPr>
            <a:xfrm rot="-5400000">
              <a:off x="8267028" y="3481249"/>
              <a:ext cx="1527458" cy="121054"/>
            </a:xfrm>
            <a:custGeom>
              <a:rect b="b" l="l" r="r" t="t"/>
              <a:pathLst>
                <a:path extrusionOk="0" h="2783" w="35116">
                  <a:moveTo>
                    <a:pt x="18185" y="1"/>
                  </a:moveTo>
                  <a:lnTo>
                    <a:pt x="15917" y="2254"/>
                  </a:lnTo>
                  <a:lnTo>
                    <a:pt x="0" y="2254"/>
                  </a:lnTo>
                  <a:lnTo>
                    <a:pt x="0" y="2497"/>
                  </a:lnTo>
                  <a:lnTo>
                    <a:pt x="16046" y="2497"/>
                  </a:lnTo>
                  <a:lnTo>
                    <a:pt x="18299" y="229"/>
                  </a:lnTo>
                  <a:lnTo>
                    <a:pt x="22878" y="229"/>
                  </a:lnTo>
                  <a:lnTo>
                    <a:pt x="25131" y="2497"/>
                  </a:lnTo>
                  <a:lnTo>
                    <a:pt x="34402" y="2497"/>
                  </a:lnTo>
                  <a:cubicBezTo>
                    <a:pt x="34459" y="2668"/>
                    <a:pt x="34588" y="2782"/>
                    <a:pt x="34759" y="2782"/>
                  </a:cubicBezTo>
                  <a:cubicBezTo>
                    <a:pt x="35001" y="2782"/>
                    <a:pt x="35115" y="2611"/>
                    <a:pt x="35115" y="2368"/>
                  </a:cubicBezTo>
                  <a:cubicBezTo>
                    <a:pt x="35115" y="2197"/>
                    <a:pt x="35001" y="2012"/>
                    <a:pt x="34759" y="2012"/>
                  </a:cubicBezTo>
                  <a:cubicBezTo>
                    <a:pt x="34588" y="2012"/>
                    <a:pt x="34459" y="2140"/>
                    <a:pt x="34402" y="2254"/>
                  </a:cubicBezTo>
                  <a:lnTo>
                    <a:pt x="25245" y="2254"/>
                  </a:lnTo>
                  <a:lnTo>
                    <a:pt x="2293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 rot="-5400000">
              <a:off x="8122184" y="3470418"/>
              <a:ext cx="1506971" cy="163203"/>
            </a:xfrm>
            <a:custGeom>
              <a:rect b="b" l="l" r="r" t="t"/>
              <a:pathLst>
                <a:path extrusionOk="0" h="3752" w="34645">
                  <a:moveTo>
                    <a:pt x="14135" y="0"/>
                  </a:moveTo>
                  <a:lnTo>
                    <a:pt x="14135" y="3509"/>
                  </a:lnTo>
                  <a:lnTo>
                    <a:pt x="0" y="3509"/>
                  </a:lnTo>
                  <a:lnTo>
                    <a:pt x="0" y="3751"/>
                  </a:lnTo>
                  <a:lnTo>
                    <a:pt x="14377" y="3751"/>
                  </a:lnTo>
                  <a:lnTo>
                    <a:pt x="14377" y="243"/>
                  </a:lnTo>
                  <a:lnTo>
                    <a:pt x="24832" y="243"/>
                  </a:lnTo>
                  <a:lnTo>
                    <a:pt x="27684" y="3095"/>
                  </a:lnTo>
                  <a:lnTo>
                    <a:pt x="33874" y="3095"/>
                  </a:lnTo>
                  <a:cubicBezTo>
                    <a:pt x="33931" y="3209"/>
                    <a:pt x="34103" y="3338"/>
                    <a:pt x="34231" y="3338"/>
                  </a:cubicBezTo>
                  <a:cubicBezTo>
                    <a:pt x="34459" y="3338"/>
                    <a:pt x="34645" y="3152"/>
                    <a:pt x="34645" y="2910"/>
                  </a:cubicBezTo>
                  <a:cubicBezTo>
                    <a:pt x="34645" y="2739"/>
                    <a:pt x="34459" y="2553"/>
                    <a:pt x="34231" y="2553"/>
                  </a:cubicBezTo>
                  <a:cubicBezTo>
                    <a:pt x="34046" y="2553"/>
                    <a:pt x="33931" y="2682"/>
                    <a:pt x="33874" y="2853"/>
                  </a:cubicBezTo>
                  <a:lnTo>
                    <a:pt x="27741" y="2853"/>
                  </a:lnTo>
                  <a:lnTo>
                    <a:pt x="2496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 rot="-5400000">
              <a:off x="8039648" y="3426986"/>
              <a:ext cx="1578959" cy="178079"/>
            </a:xfrm>
            <a:custGeom>
              <a:rect b="b" l="l" r="r" t="t"/>
              <a:pathLst>
                <a:path extrusionOk="0" h="4094" w="36300">
                  <a:moveTo>
                    <a:pt x="13193" y="0"/>
                  </a:moveTo>
                  <a:lnTo>
                    <a:pt x="13193" y="3866"/>
                  </a:lnTo>
                  <a:lnTo>
                    <a:pt x="0" y="3866"/>
                  </a:lnTo>
                  <a:lnTo>
                    <a:pt x="0" y="4094"/>
                  </a:lnTo>
                  <a:lnTo>
                    <a:pt x="13421" y="4094"/>
                  </a:lnTo>
                  <a:lnTo>
                    <a:pt x="13421" y="228"/>
                  </a:lnTo>
                  <a:lnTo>
                    <a:pt x="25488" y="228"/>
                  </a:lnTo>
                  <a:lnTo>
                    <a:pt x="28397" y="3152"/>
                  </a:lnTo>
                  <a:lnTo>
                    <a:pt x="35586" y="3152"/>
                  </a:lnTo>
                  <a:cubicBezTo>
                    <a:pt x="35657" y="3266"/>
                    <a:pt x="35771" y="3381"/>
                    <a:pt x="35942" y="3381"/>
                  </a:cubicBezTo>
                  <a:cubicBezTo>
                    <a:pt x="36185" y="3381"/>
                    <a:pt x="36299" y="3266"/>
                    <a:pt x="36299" y="3024"/>
                  </a:cubicBezTo>
                  <a:cubicBezTo>
                    <a:pt x="36299" y="2853"/>
                    <a:pt x="36185" y="2667"/>
                    <a:pt x="35942" y="2667"/>
                  </a:cubicBezTo>
                  <a:cubicBezTo>
                    <a:pt x="35771" y="2667"/>
                    <a:pt x="35657" y="2724"/>
                    <a:pt x="35586" y="2910"/>
                  </a:cubicBezTo>
                  <a:lnTo>
                    <a:pt x="28454" y="2910"/>
                  </a:lnTo>
                  <a:lnTo>
                    <a:pt x="2560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 rot="-5400000">
              <a:off x="8073163" y="3501432"/>
              <a:ext cx="1413930" cy="194216"/>
            </a:xfrm>
            <a:custGeom>
              <a:rect b="b" l="l" r="r" t="t"/>
              <a:pathLst>
                <a:path extrusionOk="0" h="4465" w="32506">
                  <a:moveTo>
                    <a:pt x="12238" y="0"/>
                  </a:moveTo>
                  <a:lnTo>
                    <a:pt x="12238" y="4222"/>
                  </a:lnTo>
                  <a:lnTo>
                    <a:pt x="0" y="4222"/>
                  </a:lnTo>
                  <a:lnTo>
                    <a:pt x="0" y="4464"/>
                  </a:lnTo>
                  <a:lnTo>
                    <a:pt x="12480" y="4464"/>
                  </a:lnTo>
                  <a:lnTo>
                    <a:pt x="12480" y="243"/>
                  </a:lnTo>
                  <a:lnTo>
                    <a:pt x="26258" y="243"/>
                  </a:lnTo>
                  <a:lnTo>
                    <a:pt x="29353" y="3323"/>
                  </a:lnTo>
                  <a:lnTo>
                    <a:pt x="31792" y="3323"/>
                  </a:lnTo>
                  <a:cubicBezTo>
                    <a:pt x="31849" y="3452"/>
                    <a:pt x="31963" y="3566"/>
                    <a:pt x="32149" y="3566"/>
                  </a:cubicBezTo>
                  <a:cubicBezTo>
                    <a:pt x="32377" y="3566"/>
                    <a:pt x="32505" y="3395"/>
                    <a:pt x="32505" y="3209"/>
                  </a:cubicBezTo>
                  <a:cubicBezTo>
                    <a:pt x="32505" y="2967"/>
                    <a:pt x="32377" y="2796"/>
                    <a:pt x="32149" y="2796"/>
                  </a:cubicBezTo>
                  <a:cubicBezTo>
                    <a:pt x="31963" y="2796"/>
                    <a:pt x="31849" y="2910"/>
                    <a:pt x="31792" y="3095"/>
                  </a:cubicBezTo>
                  <a:lnTo>
                    <a:pt x="29467" y="3095"/>
                  </a:lnTo>
                  <a:lnTo>
                    <a:pt x="2638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 rot="-5400000">
              <a:off x="8472362" y="4017291"/>
              <a:ext cx="439281" cy="137148"/>
            </a:xfrm>
            <a:custGeom>
              <a:rect b="b" l="l" r="r" t="t"/>
              <a:pathLst>
                <a:path extrusionOk="0" h="3153" w="10099">
                  <a:moveTo>
                    <a:pt x="9742" y="1"/>
                  </a:moveTo>
                  <a:cubicBezTo>
                    <a:pt x="9499" y="1"/>
                    <a:pt x="9328" y="186"/>
                    <a:pt x="9328" y="357"/>
                  </a:cubicBezTo>
                  <a:cubicBezTo>
                    <a:pt x="9328" y="543"/>
                    <a:pt x="9442" y="714"/>
                    <a:pt x="9628" y="714"/>
                  </a:cubicBezTo>
                  <a:lnTo>
                    <a:pt x="9628" y="2910"/>
                  </a:lnTo>
                  <a:lnTo>
                    <a:pt x="0" y="2910"/>
                  </a:lnTo>
                  <a:lnTo>
                    <a:pt x="0" y="3153"/>
                  </a:lnTo>
                  <a:lnTo>
                    <a:pt x="9856" y="3153"/>
                  </a:lnTo>
                  <a:lnTo>
                    <a:pt x="9856" y="714"/>
                  </a:lnTo>
                  <a:cubicBezTo>
                    <a:pt x="9984" y="714"/>
                    <a:pt x="10098" y="543"/>
                    <a:pt x="10098" y="357"/>
                  </a:cubicBezTo>
                  <a:cubicBezTo>
                    <a:pt x="10098" y="186"/>
                    <a:pt x="9913" y="1"/>
                    <a:pt x="974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 rot="-5400000">
              <a:off x="8472688" y="3978513"/>
              <a:ext cx="477733" cy="176252"/>
            </a:xfrm>
            <a:custGeom>
              <a:rect b="b" l="l" r="r" t="t"/>
              <a:pathLst>
                <a:path extrusionOk="0" h="4052" w="10983">
                  <a:moveTo>
                    <a:pt x="10569" y="1"/>
                  </a:moveTo>
                  <a:cubicBezTo>
                    <a:pt x="10398" y="1"/>
                    <a:pt x="10212" y="186"/>
                    <a:pt x="10212" y="357"/>
                  </a:cubicBezTo>
                  <a:cubicBezTo>
                    <a:pt x="10212" y="543"/>
                    <a:pt x="10341" y="714"/>
                    <a:pt x="10455" y="714"/>
                  </a:cubicBezTo>
                  <a:lnTo>
                    <a:pt x="10455" y="3809"/>
                  </a:lnTo>
                  <a:lnTo>
                    <a:pt x="0" y="3809"/>
                  </a:lnTo>
                  <a:lnTo>
                    <a:pt x="0" y="4052"/>
                  </a:lnTo>
                  <a:lnTo>
                    <a:pt x="10697" y="4052"/>
                  </a:lnTo>
                  <a:lnTo>
                    <a:pt x="10697" y="714"/>
                  </a:lnTo>
                  <a:cubicBezTo>
                    <a:pt x="10868" y="714"/>
                    <a:pt x="10983" y="543"/>
                    <a:pt x="10983" y="357"/>
                  </a:cubicBezTo>
                  <a:cubicBezTo>
                    <a:pt x="10983" y="186"/>
                    <a:pt x="10811" y="1"/>
                    <a:pt x="1056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5"/>
            <p:cNvSpPr/>
            <p:nvPr/>
          </p:nvSpPr>
          <p:spPr>
            <a:xfrm rot="-5400000">
              <a:off x="8182970" y="3430727"/>
              <a:ext cx="1620499" cy="129057"/>
            </a:xfrm>
            <a:custGeom>
              <a:rect b="b" l="l" r="r" t="t"/>
              <a:pathLst>
                <a:path extrusionOk="0" h="2967" w="37255">
                  <a:moveTo>
                    <a:pt x="17700" y="0"/>
                  </a:moveTo>
                  <a:lnTo>
                    <a:pt x="15261" y="2382"/>
                  </a:lnTo>
                  <a:lnTo>
                    <a:pt x="0" y="2382"/>
                  </a:lnTo>
                  <a:lnTo>
                    <a:pt x="0" y="2610"/>
                  </a:lnTo>
                  <a:lnTo>
                    <a:pt x="15390" y="2610"/>
                  </a:lnTo>
                  <a:lnTo>
                    <a:pt x="17829" y="243"/>
                  </a:lnTo>
                  <a:lnTo>
                    <a:pt x="23462" y="243"/>
                  </a:lnTo>
                  <a:lnTo>
                    <a:pt x="26030" y="2739"/>
                  </a:lnTo>
                  <a:lnTo>
                    <a:pt x="36484" y="2739"/>
                  </a:lnTo>
                  <a:cubicBezTo>
                    <a:pt x="36542" y="2910"/>
                    <a:pt x="36727" y="2967"/>
                    <a:pt x="36841" y="2967"/>
                  </a:cubicBezTo>
                  <a:cubicBezTo>
                    <a:pt x="37084" y="2967"/>
                    <a:pt x="37255" y="2853"/>
                    <a:pt x="37255" y="2610"/>
                  </a:cubicBezTo>
                  <a:cubicBezTo>
                    <a:pt x="37255" y="2382"/>
                    <a:pt x="37084" y="2254"/>
                    <a:pt x="36841" y="2254"/>
                  </a:cubicBezTo>
                  <a:cubicBezTo>
                    <a:pt x="36727" y="2254"/>
                    <a:pt x="36542" y="2311"/>
                    <a:pt x="36484" y="2496"/>
                  </a:cubicBezTo>
                  <a:lnTo>
                    <a:pt x="26087" y="2496"/>
                  </a:lnTo>
                  <a:lnTo>
                    <a:pt x="2359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5"/>
            <p:cNvSpPr/>
            <p:nvPr/>
          </p:nvSpPr>
          <p:spPr>
            <a:xfrm rot="-5400000">
              <a:off x="8089908" y="3371157"/>
              <a:ext cx="1718543" cy="150153"/>
            </a:xfrm>
            <a:custGeom>
              <a:rect b="b" l="l" r="r" t="t"/>
              <a:pathLst>
                <a:path extrusionOk="0" h="3452" w="39509">
                  <a:moveTo>
                    <a:pt x="17344" y="0"/>
                  </a:moveTo>
                  <a:lnTo>
                    <a:pt x="14620" y="2681"/>
                  </a:lnTo>
                  <a:lnTo>
                    <a:pt x="0" y="2681"/>
                  </a:lnTo>
                  <a:lnTo>
                    <a:pt x="0" y="2924"/>
                  </a:lnTo>
                  <a:lnTo>
                    <a:pt x="14734" y="2924"/>
                  </a:lnTo>
                  <a:lnTo>
                    <a:pt x="17401" y="243"/>
                  </a:lnTo>
                  <a:lnTo>
                    <a:pt x="24062" y="243"/>
                  </a:lnTo>
                  <a:lnTo>
                    <a:pt x="27028" y="3152"/>
                  </a:lnTo>
                  <a:lnTo>
                    <a:pt x="38738" y="3152"/>
                  </a:lnTo>
                  <a:cubicBezTo>
                    <a:pt x="38795" y="3338"/>
                    <a:pt x="38980" y="3452"/>
                    <a:pt x="39095" y="3452"/>
                  </a:cubicBezTo>
                  <a:cubicBezTo>
                    <a:pt x="39337" y="3452"/>
                    <a:pt x="39508" y="3281"/>
                    <a:pt x="39508" y="3038"/>
                  </a:cubicBezTo>
                  <a:cubicBezTo>
                    <a:pt x="39508" y="2853"/>
                    <a:pt x="39337" y="2681"/>
                    <a:pt x="39095" y="2681"/>
                  </a:cubicBezTo>
                  <a:cubicBezTo>
                    <a:pt x="38980" y="2681"/>
                    <a:pt x="38795" y="2796"/>
                    <a:pt x="38738" y="2924"/>
                  </a:cubicBezTo>
                  <a:lnTo>
                    <a:pt x="27157" y="2924"/>
                  </a:lnTo>
                  <a:lnTo>
                    <a:pt x="2417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5"/>
            <p:cNvSpPr/>
            <p:nvPr/>
          </p:nvSpPr>
          <p:spPr>
            <a:xfrm rot="-5400000">
              <a:off x="8069444" y="3539297"/>
              <a:ext cx="1330763" cy="201654"/>
            </a:xfrm>
            <a:custGeom>
              <a:rect b="b" l="l" r="r" t="t"/>
              <a:pathLst>
                <a:path extrusionOk="0" h="4636" w="30594">
                  <a:moveTo>
                    <a:pt x="11282" y="0"/>
                  </a:moveTo>
                  <a:lnTo>
                    <a:pt x="11282" y="4393"/>
                  </a:lnTo>
                  <a:lnTo>
                    <a:pt x="0" y="4393"/>
                  </a:lnTo>
                  <a:lnTo>
                    <a:pt x="0" y="4636"/>
                  </a:lnTo>
                  <a:lnTo>
                    <a:pt x="11524" y="4636"/>
                  </a:lnTo>
                  <a:lnTo>
                    <a:pt x="11524" y="243"/>
                  </a:lnTo>
                  <a:lnTo>
                    <a:pt x="26914" y="243"/>
                  </a:lnTo>
                  <a:lnTo>
                    <a:pt x="29881" y="3152"/>
                  </a:lnTo>
                  <a:cubicBezTo>
                    <a:pt x="29824" y="3209"/>
                    <a:pt x="29824" y="3267"/>
                    <a:pt x="29824" y="3324"/>
                  </a:cubicBezTo>
                  <a:cubicBezTo>
                    <a:pt x="29824" y="3566"/>
                    <a:pt x="30009" y="3737"/>
                    <a:pt x="30180" y="3737"/>
                  </a:cubicBezTo>
                  <a:cubicBezTo>
                    <a:pt x="30423" y="3737"/>
                    <a:pt x="30594" y="3566"/>
                    <a:pt x="30594" y="3324"/>
                  </a:cubicBezTo>
                  <a:cubicBezTo>
                    <a:pt x="30594" y="3152"/>
                    <a:pt x="30423" y="2967"/>
                    <a:pt x="30180" y="2967"/>
                  </a:cubicBezTo>
                  <a:cubicBezTo>
                    <a:pt x="30123" y="2967"/>
                    <a:pt x="30123" y="2967"/>
                    <a:pt x="30066" y="3024"/>
                  </a:cubicBezTo>
                  <a:lnTo>
                    <a:pt x="2702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5"/>
            <p:cNvSpPr/>
            <p:nvPr/>
          </p:nvSpPr>
          <p:spPr>
            <a:xfrm rot="-5400000">
              <a:off x="8940152" y="3389472"/>
              <a:ext cx="230232" cy="93085"/>
            </a:xfrm>
            <a:custGeom>
              <a:rect b="b" l="l" r="r" t="t"/>
              <a:pathLst>
                <a:path extrusionOk="0" h="2140" w="5293">
                  <a:moveTo>
                    <a:pt x="4879" y="0"/>
                  </a:moveTo>
                  <a:cubicBezTo>
                    <a:pt x="4765" y="0"/>
                    <a:pt x="4579" y="114"/>
                    <a:pt x="4522" y="243"/>
                  </a:cubicBezTo>
                  <a:lnTo>
                    <a:pt x="1912" y="243"/>
                  </a:lnTo>
                  <a:lnTo>
                    <a:pt x="1" y="2140"/>
                  </a:lnTo>
                  <a:lnTo>
                    <a:pt x="357" y="2140"/>
                  </a:lnTo>
                  <a:lnTo>
                    <a:pt x="2026" y="471"/>
                  </a:lnTo>
                  <a:lnTo>
                    <a:pt x="4522" y="471"/>
                  </a:lnTo>
                  <a:cubicBezTo>
                    <a:pt x="4579" y="656"/>
                    <a:pt x="4765" y="770"/>
                    <a:pt x="4879" y="770"/>
                  </a:cubicBezTo>
                  <a:cubicBezTo>
                    <a:pt x="5121" y="770"/>
                    <a:pt x="5292" y="599"/>
                    <a:pt x="5292" y="357"/>
                  </a:cubicBezTo>
                  <a:cubicBezTo>
                    <a:pt x="5292" y="186"/>
                    <a:pt x="5121" y="0"/>
                    <a:pt x="487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5"/>
            <p:cNvSpPr/>
            <p:nvPr/>
          </p:nvSpPr>
          <p:spPr>
            <a:xfrm rot="-5400000">
              <a:off x="8976450" y="3345735"/>
              <a:ext cx="196696" cy="54024"/>
            </a:xfrm>
            <a:custGeom>
              <a:rect b="b" l="l" r="r" t="t"/>
              <a:pathLst>
                <a:path extrusionOk="0" h="1242" w="4522">
                  <a:moveTo>
                    <a:pt x="4165" y="1"/>
                  </a:moveTo>
                  <a:cubicBezTo>
                    <a:pt x="3994" y="1"/>
                    <a:pt x="3866" y="115"/>
                    <a:pt x="3809" y="229"/>
                  </a:cubicBezTo>
                  <a:lnTo>
                    <a:pt x="1013" y="229"/>
                  </a:lnTo>
                  <a:lnTo>
                    <a:pt x="1" y="1242"/>
                  </a:lnTo>
                  <a:lnTo>
                    <a:pt x="357" y="1242"/>
                  </a:lnTo>
                  <a:lnTo>
                    <a:pt x="1142" y="471"/>
                  </a:lnTo>
                  <a:lnTo>
                    <a:pt x="3809" y="471"/>
                  </a:lnTo>
                  <a:cubicBezTo>
                    <a:pt x="3866" y="642"/>
                    <a:pt x="3994" y="771"/>
                    <a:pt x="4165" y="771"/>
                  </a:cubicBezTo>
                  <a:cubicBezTo>
                    <a:pt x="4351" y="771"/>
                    <a:pt x="4522" y="585"/>
                    <a:pt x="4522" y="357"/>
                  </a:cubicBezTo>
                  <a:cubicBezTo>
                    <a:pt x="4522" y="172"/>
                    <a:pt x="4351" y="1"/>
                    <a:pt x="4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3" name="Google Shape;423;p15"/>
          <p:cNvGrpSpPr/>
          <p:nvPr/>
        </p:nvGrpSpPr>
        <p:grpSpPr>
          <a:xfrm>
            <a:off x="1885691" y="4025467"/>
            <a:ext cx="771581" cy="2505661"/>
            <a:chOff x="6278982" y="2751992"/>
            <a:chExt cx="478381" cy="1553513"/>
          </a:xfrm>
        </p:grpSpPr>
        <p:sp>
          <p:nvSpPr>
            <p:cNvPr id="424" name="Google Shape;424;p15"/>
            <p:cNvSpPr/>
            <p:nvPr/>
          </p:nvSpPr>
          <p:spPr>
            <a:xfrm rot="-5400000">
              <a:off x="6192439" y="3740581"/>
              <a:ext cx="1059686" cy="70161"/>
            </a:xfrm>
            <a:custGeom>
              <a:rect b="b" l="l" r="r" t="t"/>
              <a:pathLst>
                <a:path extrusionOk="0" h="1613" w="24362">
                  <a:moveTo>
                    <a:pt x="0" y="0"/>
                  </a:moveTo>
                  <a:lnTo>
                    <a:pt x="0" y="243"/>
                  </a:lnTo>
                  <a:lnTo>
                    <a:pt x="15917" y="243"/>
                  </a:lnTo>
                  <a:lnTo>
                    <a:pt x="17173" y="1313"/>
                  </a:lnTo>
                  <a:lnTo>
                    <a:pt x="23648" y="1313"/>
                  </a:lnTo>
                  <a:cubicBezTo>
                    <a:pt x="23705" y="1498"/>
                    <a:pt x="23819" y="1612"/>
                    <a:pt x="24004" y="1612"/>
                  </a:cubicBezTo>
                  <a:cubicBezTo>
                    <a:pt x="24176" y="1612"/>
                    <a:pt x="24361" y="1427"/>
                    <a:pt x="24361" y="1199"/>
                  </a:cubicBezTo>
                  <a:cubicBezTo>
                    <a:pt x="24361" y="1013"/>
                    <a:pt x="24176" y="842"/>
                    <a:pt x="24004" y="842"/>
                  </a:cubicBezTo>
                  <a:cubicBezTo>
                    <a:pt x="23819" y="842"/>
                    <a:pt x="23705" y="956"/>
                    <a:pt x="23648" y="1070"/>
                  </a:cubicBezTo>
                  <a:lnTo>
                    <a:pt x="17230" y="1070"/>
                  </a:lnTo>
                  <a:lnTo>
                    <a:pt x="1597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5"/>
            <p:cNvSpPr/>
            <p:nvPr/>
          </p:nvSpPr>
          <p:spPr>
            <a:xfrm rot="-5400000">
              <a:off x="6010359" y="3607522"/>
              <a:ext cx="1325804" cy="70161"/>
            </a:xfrm>
            <a:custGeom>
              <a:rect b="b" l="l" r="r" t="t"/>
              <a:pathLst>
                <a:path extrusionOk="0" h="1613" w="30480">
                  <a:moveTo>
                    <a:pt x="0" y="1"/>
                  </a:moveTo>
                  <a:lnTo>
                    <a:pt x="0" y="243"/>
                  </a:lnTo>
                  <a:lnTo>
                    <a:pt x="17173" y="243"/>
                  </a:lnTo>
                  <a:lnTo>
                    <a:pt x="18242" y="1370"/>
                  </a:lnTo>
                  <a:lnTo>
                    <a:pt x="29710" y="1370"/>
                  </a:lnTo>
                  <a:cubicBezTo>
                    <a:pt x="29767" y="1484"/>
                    <a:pt x="29952" y="1612"/>
                    <a:pt x="30066" y="1612"/>
                  </a:cubicBezTo>
                  <a:cubicBezTo>
                    <a:pt x="30309" y="1612"/>
                    <a:pt x="30480" y="1427"/>
                    <a:pt x="30480" y="1256"/>
                  </a:cubicBezTo>
                  <a:cubicBezTo>
                    <a:pt x="30480" y="1013"/>
                    <a:pt x="30309" y="842"/>
                    <a:pt x="30066" y="842"/>
                  </a:cubicBezTo>
                  <a:cubicBezTo>
                    <a:pt x="29952" y="842"/>
                    <a:pt x="29767" y="956"/>
                    <a:pt x="29710" y="1127"/>
                  </a:cubicBezTo>
                  <a:lnTo>
                    <a:pt x="18356" y="1127"/>
                  </a:lnTo>
                  <a:lnTo>
                    <a:pt x="172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5"/>
            <p:cNvSpPr/>
            <p:nvPr/>
          </p:nvSpPr>
          <p:spPr>
            <a:xfrm rot="-5400000">
              <a:off x="6022147" y="3665853"/>
              <a:ext cx="1214755" cy="64550"/>
            </a:xfrm>
            <a:custGeom>
              <a:rect b="b" l="l" r="r" t="t"/>
              <a:pathLst>
                <a:path extrusionOk="0" h="1484" w="27927">
                  <a:moveTo>
                    <a:pt x="0" y="0"/>
                  </a:moveTo>
                  <a:lnTo>
                    <a:pt x="0" y="229"/>
                  </a:lnTo>
                  <a:lnTo>
                    <a:pt x="17943" y="229"/>
                  </a:lnTo>
                  <a:lnTo>
                    <a:pt x="18898" y="1241"/>
                  </a:lnTo>
                  <a:lnTo>
                    <a:pt x="27157" y="1241"/>
                  </a:lnTo>
                  <a:cubicBezTo>
                    <a:pt x="27214" y="1427"/>
                    <a:pt x="27385" y="1484"/>
                    <a:pt x="27513" y="1484"/>
                  </a:cubicBezTo>
                  <a:cubicBezTo>
                    <a:pt x="27741" y="1484"/>
                    <a:pt x="27927" y="1298"/>
                    <a:pt x="27927" y="1127"/>
                  </a:cubicBezTo>
                  <a:cubicBezTo>
                    <a:pt x="27927" y="885"/>
                    <a:pt x="27741" y="771"/>
                    <a:pt x="27513" y="771"/>
                  </a:cubicBezTo>
                  <a:cubicBezTo>
                    <a:pt x="27385" y="771"/>
                    <a:pt x="27214" y="828"/>
                    <a:pt x="27157" y="999"/>
                  </a:cubicBezTo>
                  <a:lnTo>
                    <a:pt x="19012" y="999"/>
                  </a:lnTo>
                  <a:lnTo>
                    <a:pt x="180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5"/>
            <p:cNvSpPr/>
            <p:nvPr/>
          </p:nvSpPr>
          <p:spPr>
            <a:xfrm rot="-5400000">
              <a:off x="5843461" y="3619310"/>
              <a:ext cx="1279305" cy="93085"/>
            </a:xfrm>
            <a:custGeom>
              <a:rect b="b" l="l" r="r" t="t"/>
              <a:pathLst>
                <a:path extrusionOk="0" h="2140" w="29411">
                  <a:moveTo>
                    <a:pt x="28996" y="0"/>
                  </a:moveTo>
                  <a:cubicBezTo>
                    <a:pt x="28882" y="0"/>
                    <a:pt x="28697" y="57"/>
                    <a:pt x="28640" y="243"/>
                  </a:cubicBezTo>
                  <a:lnTo>
                    <a:pt x="20610" y="243"/>
                  </a:lnTo>
                  <a:lnTo>
                    <a:pt x="20610" y="1911"/>
                  </a:lnTo>
                  <a:lnTo>
                    <a:pt x="0" y="1911"/>
                  </a:lnTo>
                  <a:lnTo>
                    <a:pt x="0" y="2140"/>
                  </a:lnTo>
                  <a:lnTo>
                    <a:pt x="20852" y="2140"/>
                  </a:lnTo>
                  <a:lnTo>
                    <a:pt x="20852" y="485"/>
                  </a:lnTo>
                  <a:lnTo>
                    <a:pt x="28640" y="485"/>
                  </a:lnTo>
                  <a:cubicBezTo>
                    <a:pt x="28697" y="656"/>
                    <a:pt x="28882" y="713"/>
                    <a:pt x="28996" y="713"/>
                  </a:cubicBezTo>
                  <a:cubicBezTo>
                    <a:pt x="29239" y="713"/>
                    <a:pt x="29410" y="542"/>
                    <a:pt x="29410" y="357"/>
                  </a:cubicBezTo>
                  <a:cubicBezTo>
                    <a:pt x="29410" y="129"/>
                    <a:pt x="29239" y="0"/>
                    <a:pt x="289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5"/>
            <p:cNvSpPr/>
            <p:nvPr/>
          </p:nvSpPr>
          <p:spPr>
            <a:xfrm rot="-5400000">
              <a:off x="5753204" y="3565025"/>
              <a:ext cx="1374825" cy="106134"/>
            </a:xfrm>
            <a:custGeom>
              <a:rect b="b" l="l" r="r" t="t"/>
              <a:pathLst>
                <a:path extrusionOk="0" h="2440" w="31607">
                  <a:moveTo>
                    <a:pt x="31193" y="1"/>
                  </a:moveTo>
                  <a:cubicBezTo>
                    <a:pt x="31079" y="1"/>
                    <a:pt x="30893" y="58"/>
                    <a:pt x="30836" y="243"/>
                  </a:cubicBezTo>
                  <a:lnTo>
                    <a:pt x="19426" y="243"/>
                  </a:lnTo>
                  <a:lnTo>
                    <a:pt x="19426" y="2197"/>
                  </a:lnTo>
                  <a:lnTo>
                    <a:pt x="0" y="2197"/>
                  </a:lnTo>
                  <a:lnTo>
                    <a:pt x="0" y="2439"/>
                  </a:lnTo>
                  <a:lnTo>
                    <a:pt x="19669" y="2439"/>
                  </a:lnTo>
                  <a:lnTo>
                    <a:pt x="19669" y="471"/>
                  </a:lnTo>
                  <a:lnTo>
                    <a:pt x="30836" y="471"/>
                  </a:lnTo>
                  <a:cubicBezTo>
                    <a:pt x="30893" y="657"/>
                    <a:pt x="31079" y="714"/>
                    <a:pt x="31193" y="714"/>
                  </a:cubicBezTo>
                  <a:cubicBezTo>
                    <a:pt x="31435" y="714"/>
                    <a:pt x="31607" y="542"/>
                    <a:pt x="31607" y="357"/>
                  </a:cubicBezTo>
                  <a:cubicBezTo>
                    <a:pt x="31607" y="115"/>
                    <a:pt x="31435" y="1"/>
                    <a:pt x="311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5"/>
            <p:cNvSpPr/>
            <p:nvPr/>
          </p:nvSpPr>
          <p:spPr>
            <a:xfrm rot="-5400000">
              <a:off x="5618885" y="3466677"/>
              <a:ext cx="1553513" cy="124142"/>
            </a:xfrm>
            <a:custGeom>
              <a:rect b="b" l="l" r="r" t="t"/>
              <a:pathLst>
                <a:path extrusionOk="0" h="2854" w="35715">
                  <a:moveTo>
                    <a:pt x="35301" y="1"/>
                  </a:moveTo>
                  <a:cubicBezTo>
                    <a:pt x="35172" y="1"/>
                    <a:pt x="35001" y="58"/>
                    <a:pt x="34944" y="229"/>
                  </a:cubicBezTo>
                  <a:lnTo>
                    <a:pt x="18185" y="229"/>
                  </a:lnTo>
                  <a:lnTo>
                    <a:pt x="18185" y="2611"/>
                  </a:lnTo>
                  <a:lnTo>
                    <a:pt x="0" y="2611"/>
                  </a:lnTo>
                  <a:lnTo>
                    <a:pt x="0" y="2853"/>
                  </a:lnTo>
                  <a:lnTo>
                    <a:pt x="18413" y="2853"/>
                  </a:lnTo>
                  <a:lnTo>
                    <a:pt x="18413" y="471"/>
                  </a:lnTo>
                  <a:lnTo>
                    <a:pt x="34944" y="471"/>
                  </a:lnTo>
                  <a:cubicBezTo>
                    <a:pt x="35001" y="642"/>
                    <a:pt x="35172" y="714"/>
                    <a:pt x="35301" y="714"/>
                  </a:cubicBezTo>
                  <a:cubicBezTo>
                    <a:pt x="35529" y="714"/>
                    <a:pt x="35714" y="528"/>
                    <a:pt x="35714" y="357"/>
                  </a:cubicBezTo>
                  <a:cubicBezTo>
                    <a:pt x="35714" y="115"/>
                    <a:pt x="35529" y="1"/>
                    <a:pt x="3530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5"/>
            <p:cNvSpPr/>
            <p:nvPr/>
          </p:nvSpPr>
          <p:spPr>
            <a:xfrm rot="-5400000">
              <a:off x="5790418" y="3674835"/>
              <a:ext cx="1119234" cy="142106"/>
            </a:xfrm>
            <a:custGeom>
              <a:rect b="b" l="l" r="r" t="t"/>
              <a:pathLst>
                <a:path extrusionOk="0" h="3267" w="25731">
                  <a:moveTo>
                    <a:pt x="25374" y="1"/>
                  </a:moveTo>
                  <a:cubicBezTo>
                    <a:pt x="25188" y="1"/>
                    <a:pt x="25074" y="115"/>
                    <a:pt x="25017" y="243"/>
                  </a:cubicBezTo>
                  <a:lnTo>
                    <a:pt x="17044" y="243"/>
                  </a:lnTo>
                  <a:lnTo>
                    <a:pt x="17044" y="3038"/>
                  </a:lnTo>
                  <a:lnTo>
                    <a:pt x="0" y="3038"/>
                  </a:lnTo>
                  <a:lnTo>
                    <a:pt x="0" y="3267"/>
                  </a:lnTo>
                  <a:lnTo>
                    <a:pt x="17287" y="3267"/>
                  </a:lnTo>
                  <a:lnTo>
                    <a:pt x="17287" y="471"/>
                  </a:lnTo>
                  <a:lnTo>
                    <a:pt x="25017" y="471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5"/>
            <p:cNvSpPr/>
            <p:nvPr/>
          </p:nvSpPr>
          <p:spPr>
            <a:xfrm rot="-5400000">
              <a:off x="6430370" y="3978513"/>
              <a:ext cx="620405" cy="33580"/>
            </a:xfrm>
            <a:custGeom>
              <a:rect b="b" l="l" r="r" t="t"/>
              <a:pathLst>
                <a:path extrusionOk="0" h="772" w="14263">
                  <a:moveTo>
                    <a:pt x="13906" y="1"/>
                  </a:moveTo>
                  <a:cubicBezTo>
                    <a:pt x="13721" y="1"/>
                    <a:pt x="13607" y="115"/>
                    <a:pt x="13550" y="229"/>
                  </a:cubicBezTo>
                  <a:lnTo>
                    <a:pt x="0" y="229"/>
                  </a:lnTo>
                  <a:lnTo>
                    <a:pt x="0" y="472"/>
                  </a:lnTo>
                  <a:lnTo>
                    <a:pt x="13550" y="472"/>
                  </a:lnTo>
                  <a:cubicBezTo>
                    <a:pt x="13607" y="657"/>
                    <a:pt x="13721" y="771"/>
                    <a:pt x="13906" y="771"/>
                  </a:cubicBezTo>
                  <a:cubicBezTo>
                    <a:pt x="14078" y="771"/>
                    <a:pt x="14263" y="586"/>
                    <a:pt x="14263" y="358"/>
                  </a:cubicBezTo>
                  <a:cubicBezTo>
                    <a:pt x="14263" y="172"/>
                    <a:pt x="14078" y="1"/>
                    <a:pt x="139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5"/>
            <p:cNvSpPr/>
            <p:nvPr/>
          </p:nvSpPr>
          <p:spPr>
            <a:xfrm rot="-5400000">
              <a:off x="5858989" y="3544234"/>
              <a:ext cx="1460429" cy="62114"/>
            </a:xfrm>
            <a:custGeom>
              <a:rect b="b" l="l" r="r" t="t"/>
              <a:pathLst>
                <a:path extrusionOk="0" h="1428" w="33575">
                  <a:moveTo>
                    <a:pt x="0" y="1"/>
                  </a:moveTo>
                  <a:lnTo>
                    <a:pt x="0" y="243"/>
                  </a:lnTo>
                  <a:lnTo>
                    <a:pt x="18542" y="243"/>
                  </a:lnTo>
                  <a:lnTo>
                    <a:pt x="19483" y="1185"/>
                  </a:lnTo>
                  <a:lnTo>
                    <a:pt x="32862" y="1185"/>
                  </a:lnTo>
                  <a:cubicBezTo>
                    <a:pt x="32919" y="1313"/>
                    <a:pt x="33033" y="1427"/>
                    <a:pt x="33161" y="1427"/>
                  </a:cubicBezTo>
                  <a:cubicBezTo>
                    <a:pt x="33389" y="1427"/>
                    <a:pt x="33575" y="1256"/>
                    <a:pt x="33575" y="1013"/>
                  </a:cubicBezTo>
                  <a:cubicBezTo>
                    <a:pt x="33575" y="828"/>
                    <a:pt x="33389" y="657"/>
                    <a:pt x="33161" y="657"/>
                  </a:cubicBezTo>
                  <a:cubicBezTo>
                    <a:pt x="32976" y="657"/>
                    <a:pt x="32862" y="771"/>
                    <a:pt x="32805" y="956"/>
                  </a:cubicBezTo>
                  <a:lnTo>
                    <a:pt x="19612" y="956"/>
                  </a:lnTo>
                  <a:lnTo>
                    <a:pt x="1859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3" name="Google Shape;433;p15"/>
          <p:cNvGrpSpPr/>
          <p:nvPr/>
        </p:nvGrpSpPr>
        <p:grpSpPr>
          <a:xfrm>
            <a:off x="2771212" y="4251934"/>
            <a:ext cx="708512" cy="2313501"/>
            <a:chOff x="6961407" y="2871131"/>
            <a:chExt cx="439278" cy="1434374"/>
          </a:xfrm>
        </p:grpSpPr>
        <p:sp>
          <p:nvSpPr>
            <p:cNvPr id="434" name="Google Shape;434;p15"/>
            <p:cNvSpPr/>
            <p:nvPr/>
          </p:nvSpPr>
          <p:spPr>
            <a:xfrm rot="-5400000">
              <a:off x="6647504" y="3552324"/>
              <a:ext cx="1374825" cy="131536"/>
            </a:xfrm>
            <a:custGeom>
              <a:rect b="b" l="l" r="r" t="t"/>
              <a:pathLst>
                <a:path extrusionOk="0" h="3024" w="31607">
                  <a:moveTo>
                    <a:pt x="31193" y="0"/>
                  </a:moveTo>
                  <a:cubicBezTo>
                    <a:pt x="31079" y="0"/>
                    <a:pt x="30893" y="114"/>
                    <a:pt x="30836" y="300"/>
                  </a:cubicBezTo>
                  <a:lnTo>
                    <a:pt x="17287" y="300"/>
                  </a:lnTo>
                  <a:lnTo>
                    <a:pt x="17287" y="2796"/>
                  </a:lnTo>
                  <a:lnTo>
                    <a:pt x="0" y="2796"/>
                  </a:lnTo>
                  <a:lnTo>
                    <a:pt x="0" y="3024"/>
                  </a:lnTo>
                  <a:lnTo>
                    <a:pt x="17529" y="3024"/>
                  </a:lnTo>
                  <a:lnTo>
                    <a:pt x="17529" y="528"/>
                  </a:lnTo>
                  <a:lnTo>
                    <a:pt x="30836" y="528"/>
                  </a:lnTo>
                  <a:cubicBezTo>
                    <a:pt x="30893" y="656"/>
                    <a:pt x="31079" y="770"/>
                    <a:pt x="31193" y="770"/>
                  </a:cubicBezTo>
                  <a:cubicBezTo>
                    <a:pt x="31435" y="770"/>
                    <a:pt x="31607" y="599"/>
                    <a:pt x="31607" y="414"/>
                  </a:cubicBezTo>
                  <a:cubicBezTo>
                    <a:pt x="31607" y="171"/>
                    <a:pt x="31435" y="0"/>
                    <a:pt x="3119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5"/>
            <p:cNvSpPr/>
            <p:nvPr/>
          </p:nvSpPr>
          <p:spPr>
            <a:xfrm rot="-5400000">
              <a:off x="6677278" y="3618071"/>
              <a:ext cx="1230283" cy="144586"/>
            </a:xfrm>
            <a:custGeom>
              <a:rect b="b" l="l" r="r" t="t"/>
              <a:pathLst>
                <a:path extrusionOk="0" h="3324" w="28284">
                  <a:moveTo>
                    <a:pt x="27870" y="0"/>
                  </a:moveTo>
                  <a:cubicBezTo>
                    <a:pt x="27741" y="0"/>
                    <a:pt x="27570" y="114"/>
                    <a:pt x="27513" y="228"/>
                  </a:cubicBezTo>
                  <a:lnTo>
                    <a:pt x="16103" y="228"/>
                  </a:lnTo>
                  <a:lnTo>
                    <a:pt x="16103" y="3081"/>
                  </a:lnTo>
                  <a:lnTo>
                    <a:pt x="0" y="3081"/>
                  </a:lnTo>
                  <a:lnTo>
                    <a:pt x="0" y="3324"/>
                  </a:lnTo>
                  <a:lnTo>
                    <a:pt x="16331" y="3324"/>
                  </a:lnTo>
                  <a:lnTo>
                    <a:pt x="16331" y="471"/>
                  </a:lnTo>
                  <a:lnTo>
                    <a:pt x="27513" y="471"/>
                  </a:lnTo>
                  <a:cubicBezTo>
                    <a:pt x="27570" y="656"/>
                    <a:pt x="27741" y="770"/>
                    <a:pt x="27870" y="770"/>
                  </a:cubicBezTo>
                  <a:cubicBezTo>
                    <a:pt x="28098" y="770"/>
                    <a:pt x="28283" y="585"/>
                    <a:pt x="28283" y="357"/>
                  </a:cubicBezTo>
                  <a:cubicBezTo>
                    <a:pt x="28283" y="171"/>
                    <a:pt x="28098" y="0"/>
                    <a:pt x="278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5"/>
            <p:cNvSpPr/>
            <p:nvPr/>
          </p:nvSpPr>
          <p:spPr>
            <a:xfrm rot="-5400000">
              <a:off x="6529931" y="3512306"/>
              <a:ext cx="1434374" cy="152024"/>
            </a:xfrm>
            <a:custGeom>
              <a:rect b="b" l="l" r="r" t="t"/>
              <a:pathLst>
                <a:path extrusionOk="0" h="3495" w="32976">
                  <a:moveTo>
                    <a:pt x="32562" y="1"/>
                  </a:moveTo>
                  <a:cubicBezTo>
                    <a:pt x="32448" y="1"/>
                    <a:pt x="32263" y="115"/>
                    <a:pt x="32206" y="286"/>
                  </a:cubicBezTo>
                  <a:lnTo>
                    <a:pt x="14976" y="286"/>
                  </a:lnTo>
                  <a:lnTo>
                    <a:pt x="14976" y="3267"/>
                  </a:lnTo>
                  <a:lnTo>
                    <a:pt x="0" y="3267"/>
                  </a:lnTo>
                  <a:lnTo>
                    <a:pt x="0" y="3495"/>
                  </a:lnTo>
                  <a:lnTo>
                    <a:pt x="15204" y="3495"/>
                  </a:lnTo>
                  <a:lnTo>
                    <a:pt x="15204" y="528"/>
                  </a:lnTo>
                  <a:lnTo>
                    <a:pt x="32206" y="528"/>
                  </a:lnTo>
                  <a:cubicBezTo>
                    <a:pt x="32263" y="642"/>
                    <a:pt x="32448" y="771"/>
                    <a:pt x="32562" y="771"/>
                  </a:cubicBezTo>
                  <a:cubicBezTo>
                    <a:pt x="32805" y="771"/>
                    <a:pt x="32976" y="585"/>
                    <a:pt x="32976" y="414"/>
                  </a:cubicBezTo>
                  <a:cubicBezTo>
                    <a:pt x="32976" y="172"/>
                    <a:pt x="32805" y="1"/>
                    <a:pt x="325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5"/>
            <p:cNvSpPr/>
            <p:nvPr/>
          </p:nvSpPr>
          <p:spPr>
            <a:xfrm rot="-5400000">
              <a:off x="6645331" y="3671116"/>
              <a:ext cx="1098138" cy="170641"/>
            </a:xfrm>
            <a:custGeom>
              <a:rect b="b" l="l" r="r" t="t"/>
              <a:pathLst>
                <a:path extrusionOk="0" h="3923" w="25246">
                  <a:moveTo>
                    <a:pt x="24832" y="0"/>
                  </a:moveTo>
                  <a:cubicBezTo>
                    <a:pt x="24718" y="0"/>
                    <a:pt x="24532" y="114"/>
                    <a:pt x="24475" y="285"/>
                  </a:cubicBezTo>
                  <a:lnTo>
                    <a:pt x="13835" y="285"/>
                  </a:lnTo>
                  <a:lnTo>
                    <a:pt x="13835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4078" y="3923"/>
                  </a:lnTo>
                  <a:lnTo>
                    <a:pt x="14078" y="528"/>
                  </a:lnTo>
                  <a:lnTo>
                    <a:pt x="24475" y="528"/>
                  </a:lnTo>
                  <a:cubicBezTo>
                    <a:pt x="24532" y="642"/>
                    <a:pt x="24718" y="770"/>
                    <a:pt x="24832" y="770"/>
                  </a:cubicBezTo>
                  <a:cubicBezTo>
                    <a:pt x="25074" y="770"/>
                    <a:pt x="25245" y="585"/>
                    <a:pt x="25245" y="414"/>
                  </a:cubicBezTo>
                  <a:cubicBezTo>
                    <a:pt x="25245" y="171"/>
                    <a:pt x="25074" y="0"/>
                    <a:pt x="248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5"/>
            <p:cNvSpPr/>
            <p:nvPr/>
          </p:nvSpPr>
          <p:spPr>
            <a:xfrm rot="-5400000">
              <a:off x="6506661" y="3582076"/>
              <a:ext cx="1284264" cy="162594"/>
            </a:xfrm>
            <a:custGeom>
              <a:rect b="b" l="l" r="r" t="t"/>
              <a:pathLst>
                <a:path extrusionOk="0" h="3738" w="29525">
                  <a:moveTo>
                    <a:pt x="29111" y="1"/>
                  </a:moveTo>
                  <a:cubicBezTo>
                    <a:pt x="28996" y="1"/>
                    <a:pt x="28811" y="115"/>
                    <a:pt x="28754" y="300"/>
                  </a:cubicBezTo>
                  <a:lnTo>
                    <a:pt x="12708" y="300"/>
                  </a:lnTo>
                  <a:lnTo>
                    <a:pt x="12708" y="3509"/>
                  </a:lnTo>
                  <a:lnTo>
                    <a:pt x="0" y="3509"/>
                  </a:lnTo>
                  <a:lnTo>
                    <a:pt x="0" y="3737"/>
                  </a:lnTo>
                  <a:lnTo>
                    <a:pt x="12951" y="3737"/>
                  </a:lnTo>
                  <a:lnTo>
                    <a:pt x="12951" y="528"/>
                  </a:lnTo>
                  <a:lnTo>
                    <a:pt x="28754" y="528"/>
                  </a:lnTo>
                  <a:cubicBezTo>
                    <a:pt x="28811" y="657"/>
                    <a:pt x="28996" y="771"/>
                    <a:pt x="29111" y="771"/>
                  </a:cubicBezTo>
                  <a:cubicBezTo>
                    <a:pt x="29353" y="771"/>
                    <a:pt x="29524" y="600"/>
                    <a:pt x="29524" y="414"/>
                  </a:cubicBezTo>
                  <a:cubicBezTo>
                    <a:pt x="29524" y="172"/>
                    <a:pt x="29353" y="1"/>
                    <a:pt x="2911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5"/>
            <p:cNvSpPr/>
            <p:nvPr/>
          </p:nvSpPr>
          <p:spPr>
            <a:xfrm rot="-5400000">
              <a:off x="6617711" y="3742147"/>
              <a:ext cx="953596" cy="173120"/>
            </a:xfrm>
            <a:custGeom>
              <a:rect b="b" l="l" r="r" t="t"/>
              <a:pathLst>
                <a:path extrusionOk="0" h="3980" w="21923">
                  <a:moveTo>
                    <a:pt x="21566" y="0"/>
                  </a:moveTo>
                  <a:cubicBezTo>
                    <a:pt x="21394" y="0"/>
                    <a:pt x="21209" y="114"/>
                    <a:pt x="21209" y="300"/>
                  </a:cubicBezTo>
                  <a:lnTo>
                    <a:pt x="11168" y="300"/>
                  </a:lnTo>
                  <a:lnTo>
                    <a:pt x="11168" y="3752"/>
                  </a:lnTo>
                  <a:lnTo>
                    <a:pt x="0" y="3752"/>
                  </a:lnTo>
                  <a:lnTo>
                    <a:pt x="0" y="3980"/>
                  </a:lnTo>
                  <a:lnTo>
                    <a:pt x="11410" y="3980"/>
                  </a:lnTo>
                  <a:lnTo>
                    <a:pt x="11410" y="542"/>
                  </a:lnTo>
                  <a:lnTo>
                    <a:pt x="21209" y="542"/>
                  </a:lnTo>
                  <a:cubicBezTo>
                    <a:pt x="21209" y="656"/>
                    <a:pt x="21394" y="771"/>
                    <a:pt x="21566" y="771"/>
                  </a:cubicBezTo>
                  <a:cubicBezTo>
                    <a:pt x="21751" y="771"/>
                    <a:pt x="21922" y="599"/>
                    <a:pt x="21922" y="414"/>
                  </a:cubicBezTo>
                  <a:cubicBezTo>
                    <a:pt x="21922" y="186"/>
                    <a:pt x="21751" y="0"/>
                    <a:pt x="215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5"/>
            <p:cNvSpPr/>
            <p:nvPr/>
          </p:nvSpPr>
          <p:spPr>
            <a:xfrm rot="-5400000">
              <a:off x="6516884" y="3690342"/>
              <a:ext cx="1059686" cy="170641"/>
            </a:xfrm>
            <a:custGeom>
              <a:rect b="b" l="l" r="r" t="t"/>
              <a:pathLst>
                <a:path extrusionOk="0" h="3923" w="24362">
                  <a:moveTo>
                    <a:pt x="24004" y="1"/>
                  </a:moveTo>
                  <a:cubicBezTo>
                    <a:pt x="23819" y="1"/>
                    <a:pt x="23648" y="115"/>
                    <a:pt x="23648" y="300"/>
                  </a:cubicBezTo>
                  <a:lnTo>
                    <a:pt x="10098" y="300"/>
                  </a:lnTo>
                  <a:lnTo>
                    <a:pt x="10098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0341" y="3923"/>
                  </a:lnTo>
                  <a:lnTo>
                    <a:pt x="10341" y="543"/>
                  </a:lnTo>
                  <a:lnTo>
                    <a:pt x="23648" y="543"/>
                  </a:lnTo>
                  <a:cubicBezTo>
                    <a:pt x="23648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1" name="Google Shape;441;p15"/>
          <p:cNvGrpSpPr/>
          <p:nvPr/>
        </p:nvGrpSpPr>
        <p:grpSpPr>
          <a:xfrm>
            <a:off x="6864701" y="3920254"/>
            <a:ext cx="633516" cy="2217456"/>
            <a:chOff x="7780935" y="2930680"/>
            <a:chExt cx="392780" cy="1374825"/>
          </a:xfrm>
        </p:grpSpPr>
        <p:sp>
          <p:nvSpPr>
            <p:cNvPr id="442" name="Google Shape;442;p15"/>
            <p:cNvSpPr/>
            <p:nvPr/>
          </p:nvSpPr>
          <p:spPr>
            <a:xfrm rot="-5400000">
              <a:off x="7866274" y="3998065"/>
              <a:ext cx="449808" cy="165073"/>
            </a:xfrm>
            <a:custGeom>
              <a:rect b="b" l="l" r="r" t="t"/>
              <a:pathLst>
                <a:path extrusionOk="0" h="3795" w="10341">
                  <a:moveTo>
                    <a:pt x="0" y="0"/>
                  </a:moveTo>
                  <a:lnTo>
                    <a:pt x="0" y="229"/>
                  </a:lnTo>
                  <a:lnTo>
                    <a:pt x="9856" y="229"/>
                  </a:lnTo>
                  <a:lnTo>
                    <a:pt x="9856" y="3081"/>
                  </a:lnTo>
                  <a:cubicBezTo>
                    <a:pt x="9685" y="3081"/>
                    <a:pt x="9556" y="3267"/>
                    <a:pt x="9556" y="3438"/>
                  </a:cubicBezTo>
                  <a:cubicBezTo>
                    <a:pt x="9556" y="3623"/>
                    <a:pt x="9742" y="3794"/>
                    <a:pt x="9984" y="3794"/>
                  </a:cubicBezTo>
                  <a:cubicBezTo>
                    <a:pt x="10155" y="3794"/>
                    <a:pt x="10341" y="3623"/>
                    <a:pt x="10341" y="3438"/>
                  </a:cubicBezTo>
                  <a:cubicBezTo>
                    <a:pt x="10341" y="3267"/>
                    <a:pt x="10212" y="3081"/>
                    <a:pt x="10098" y="3081"/>
                  </a:cubicBezTo>
                  <a:lnTo>
                    <a:pt x="1009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5"/>
            <p:cNvSpPr/>
            <p:nvPr/>
          </p:nvSpPr>
          <p:spPr>
            <a:xfrm rot="-5400000">
              <a:off x="7822212" y="3954002"/>
              <a:ext cx="498829" cy="204177"/>
            </a:xfrm>
            <a:custGeom>
              <a:rect b="b" l="l" r="r" t="t"/>
              <a:pathLst>
                <a:path extrusionOk="0" h="4694" w="11468">
                  <a:moveTo>
                    <a:pt x="0" y="1"/>
                  </a:moveTo>
                  <a:lnTo>
                    <a:pt x="0" y="243"/>
                  </a:lnTo>
                  <a:lnTo>
                    <a:pt x="10925" y="243"/>
                  </a:lnTo>
                  <a:lnTo>
                    <a:pt x="10925" y="3980"/>
                  </a:lnTo>
                  <a:cubicBezTo>
                    <a:pt x="10811" y="3980"/>
                    <a:pt x="10697" y="4166"/>
                    <a:pt x="10697" y="4337"/>
                  </a:cubicBezTo>
                  <a:cubicBezTo>
                    <a:pt x="10697" y="4522"/>
                    <a:pt x="10868" y="4693"/>
                    <a:pt x="11054" y="4693"/>
                  </a:cubicBezTo>
                  <a:cubicBezTo>
                    <a:pt x="11282" y="4693"/>
                    <a:pt x="11467" y="4522"/>
                    <a:pt x="11467" y="4337"/>
                  </a:cubicBezTo>
                  <a:cubicBezTo>
                    <a:pt x="11467" y="4166"/>
                    <a:pt x="11339" y="3980"/>
                    <a:pt x="11168" y="3980"/>
                  </a:cubicBezTo>
                  <a:lnTo>
                    <a:pt x="1116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5"/>
            <p:cNvSpPr/>
            <p:nvPr/>
          </p:nvSpPr>
          <p:spPr>
            <a:xfrm rot="-5400000">
              <a:off x="7418033" y="3559740"/>
              <a:ext cx="1266256" cy="225274"/>
            </a:xfrm>
            <a:custGeom>
              <a:rect b="b" l="l" r="r" t="t"/>
              <a:pathLst>
                <a:path extrusionOk="0" h="5179" w="29111">
                  <a:moveTo>
                    <a:pt x="0" y="1"/>
                  </a:moveTo>
                  <a:lnTo>
                    <a:pt x="0" y="243"/>
                  </a:lnTo>
                  <a:lnTo>
                    <a:pt x="11995" y="243"/>
                  </a:lnTo>
                  <a:lnTo>
                    <a:pt x="11995" y="5178"/>
                  </a:lnTo>
                  <a:lnTo>
                    <a:pt x="16631" y="5178"/>
                  </a:lnTo>
                  <a:lnTo>
                    <a:pt x="20909" y="828"/>
                  </a:lnTo>
                  <a:lnTo>
                    <a:pt x="28340" y="828"/>
                  </a:lnTo>
                  <a:cubicBezTo>
                    <a:pt x="28397" y="1013"/>
                    <a:pt x="28526" y="1127"/>
                    <a:pt x="28697" y="1127"/>
                  </a:cubicBezTo>
                  <a:cubicBezTo>
                    <a:pt x="28939" y="1127"/>
                    <a:pt x="29111" y="956"/>
                    <a:pt x="29111" y="714"/>
                  </a:cubicBezTo>
                  <a:cubicBezTo>
                    <a:pt x="29111" y="543"/>
                    <a:pt x="28939" y="357"/>
                    <a:pt x="28697" y="357"/>
                  </a:cubicBezTo>
                  <a:cubicBezTo>
                    <a:pt x="28583" y="357"/>
                    <a:pt x="28397" y="471"/>
                    <a:pt x="28340" y="600"/>
                  </a:cubicBezTo>
                  <a:lnTo>
                    <a:pt x="20852" y="600"/>
                  </a:lnTo>
                  <a:lnTo>
                    <a:pt x="16516" y="4936"/>
                  </a:lnTo>
                  <a:lnTo>
                    <a:pt x="12238" y="4936"/>
                  </a:lnTo>
                  <a:lnTo>
                    <a:pt x="1223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5"/>
            <p:cNvSpPr/>
            <p:nvPr/>
          </p:nvSpPr>
          <p:spPr>
            <a:xfrm rot="-5400000">
              <a:off x="7317206" y="3505455"/>
              <a:ext cx="1374825" cy="225274"/>
            </a:xfrm>
            <a:custGeom>
              <a:rect b="b" l="l" r="r" t="t"/>
              <a:pathLst>
                <a:path extrusionOk="0" h="5179" w="31607">
                  <a:moveTo>
                    <a:pt x="0" y="1"/>
                  </a:moveTo>
                  <a:lnTo>
                    <a:pt x="0" y="243"/>
                  </a:lnTo>
                  <a:lnTo>
                    <a:pt x="13065" y="243"/>
                  </a:lnTo>
                  <a:lnTo>
                    <a:pt x="13065" y="5178"/>
                  </a:lnTo>
                  <a:lnTo>
                    <a:pt x="15917" y="5178"/>
                  </a:lnTo>
                  <a:lnTo>
                    <a:pt x="20382" y="714"/>
                  </a:lnTo>
                  <a:lnTo>
                    <a:pt x="30836" y="714"/>
                  </a:lnTo>
                  <a:cubicBezTo>
                    <a:pt x="30893" y="900"/>
                    <a:pt x="31022" y="1014"/>
                    <a:pt x="31193" y="1014"/>
                  </a:cubicBezTo>
                  <a:cubicBezTo>
                    <a:pt x="31435" y="1014"/>
                    <a:pt x="31607" y="828"/>
                    <a:pt x="31607" y="600"/>
                  </a:cubicBezTo>
                  <a:cubicBezTo>
                    <a:pt x="31607" y="415"/>
                    <a:pt x="31435" y="243"/>
                    <a:pt x="31193" y="243"/>
                  </a:cubicBezTo>
                  <a:cubicBezTo>
                    <a:pt x="31079" y="243"/>
                    <a:pt x="30893" y="358"/>
                    <a:pt x="30836" y="472"/>
                  </a:cubicBezTo>
                  <a:lnTo>
                    <a:pt x="20253" y="472"/>
                  </a:lnTo>
                  <a:lnTo>
                    <a:pt x="15803" y="4936"/>
                  </a:lnTo>
                  <a:lnTo>
                    <a:pt x="13307" y="4936"/>
                  </a:lnTo>
                  <a:lnTo>
                    <a:pt x="133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5"/>
            <p:cNvSpPr/>
            <p:nvPr/>
          </p:nvSpPr>
          <p:spPr>
            <a:xfrm rot="-5400000">
              <a:off x="7374298" y="3624573"/>
              <a:ext cx="1144680" cy="217183"/>
            </a:xfrm>
            <a:custGeom>
              <a:rect b="b" l="l" r="r" t="t"/>
              <a:pathLst>
                <a:path extrusionOk="0" h="4993" w="26316">
                  <a:moveTo>
                    <a:pt x="25901" y="0"/>
                  </a:moveTo>
                  <a:cubicBezTo>
                    <a:pt x="25730" y="0"/>
                    <a:pt x="25602" y="114"/>
                    <a:pt x="25545" y="228"/>
                  </a:cubicBezTo>
                  <a:lnTo>
                    <a:pt x="20253" y="228"/>
                  </a:lnTo>
                  <a:lnTo>
                    <a:pt x="15689" y="4750"/>
                  </a:lnTo>
                  <a:lnTo>
                    <a:pt x="14491" y="4750"/>
                  </a:lnTo>
                  <a:lnTo>
                    <a:pt x="14491" y="171"/>
                  </a:lnTo>
                  <a:lnTo>
                    <a:pt x="0" y="171"/>
                  </a:lnTo>
                  <a:lnTo>
                    <a:pt x="0" y="414"/>
                  </a:lnTo>
                  <a:lnTo>
                    <a:pt x="14263" y="414"/>
                  </a:lnTo>
                  <a:lnTo>
                    <a:pt x="14263" y="4992"/>
                  </a:lnTo>
                  <a:lnTo>
                    <a:pt x="15803" y="4992"/>
                  </a:lnTo>
                  <a:lnTo>
                    <a:pt x="20325" y="471"/>
                  </a:lnTo>
                  <a:lnTo>
                    <a:pt x="25545" y="471"/>
                  </a:lnTo>
                  <a:cubicBezTo>
                    <a:pt x="25602" y="642"/>
                    <a:pt x="25787" y="713"/>
                    <a:pt x="25901" y="713"/>
                  </a:cubicBezTo>
                  <a:cubicBezTo>
                    <a:pt x="26144" y="713"/>
                    <a:pt x="26315" y="585"/>
                    <a:pt x="26315" y="357"/>
                  </a:cubicBezTo>
                  <a:cubicBezTo>
                    <a:pt x="26315" y="171"/>
                    <a:pt x="26144" y="0"/>
                    <a:pt x="2590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5"/>
            <p:cNvSpPr/>
            <p:nvPr/>
          </p:nvSpPr>
          <p:spPr>
            <a:xfrm rot="-5400000">
              <a:off x="7256398" y="3576791"/>
              <a:ext cx="1253250" cy="204177"/>
            </a:xfrm>
            <a:custGeom>
              <a:rect b="b" l="l" r="r" t="t"/>
              <a:pathLst>
                <a:path extrusionOk="0" h="4694" w="28812">
                  <a:moveTo>
                    <a:pt x="28397" y="1"/>
                  </a:moveTo>
                  <a:cubicBezTo>
                    <a:pt x="28283" y="1"/>
                    <a:pt x="28098" y="115"/>
                    <a:pt x="28041" y="243"/>
                  </a:cubicBezTo>
                  <a:lnTo>
                    <a:pt x="19540" y="243"/>
                  </a:lnTo>
                  <a:lnTo>
                    <a:pt x="15618" y="4166"/>
                  </a:lnTo>
                  <a:lnTo>
                    <a:pt x="15618" y="172"/>
                  </a:lnTo>
                  <a:lnTo>
                    <a:pt x="0" y="172"/>
                  </a:lnTo>
                  <a:lnTo>
                    <a:pt x="0" y="415"/>
                  </a:lnTo>
                  <a:lnTo>
                    <a:pt x="15390" y="415"/>
                  </a:lnTo>
                  <a:lnTo>
                    <a:pt x="15390" y="4693"/>
                  </a:lnTo>
                  <a:lnTo>
                    <a:pt x="19669" y="472"/>
                  </a:lnTo>
                  <a:lnTo>
                    <a:pt x="28041" y="472"/>
                  </a:lnTo>
                  <a:cubicBezTo>
                    <a:pt x="28098" y="657"/>
                    <a:pt x="28226" y="771"/>
                    <a:pt x="28397" y="771"/>
                  </a:cubicBezTo>
                  <a:cubicBezTo>
                    <a:pt x="28640" y="771"/>
                    <a:pt x="28811" y="600"/>
                    <a:pt x="28811" y="357"/>
                  </a:cubicBezTo>
                  <a:cubicBezTo>
                    <a:pt x="28811" y="172"/>
                    <a:pt x="28640" y="1"/>
                    <a:pt x="2839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8" name="Google Shape;448;p15"/>
          <p:cNvGrpSpPr/>
          <p:nvPr/>
        </p:nvGrpSpPr>
        <p:grpSpPr>
          <a:xfrm>
            <a:off x="6328335" y="3920219"/>
            <a:ext cx="438811" cy="2217514"/>
            <a:chOff x="1015564" y="2912672"/>
            <a:chExt cx="276730" cy="1398445"/>
          </a:xfrm>
        </p:grpSpPr>
        <p:sp>
          <p:nvSpPr>
            <p:cNvPr id="449" name="Google Shape;449;p15"/>
            <p:cNvSpPr/>
            <p:nvPr/>
          </p:nvSpPr>
          <p:spPr>
            <a:xfrm rot="-5400000">
              <a:off x="996011" y="4014833"/>
              <a:ext cx="455419" cy="137148"/>
            </a:xfrm>
            <a:custGeom>
              <a:rect b="b" l="l" r="r" t="t"/>
              <a:pathLst>
                <a:path extrusionOk="0" h="3153" w="1047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5"/>
            <p:cNvSpPr/>
            <p:nvPr/>
          </p:nvSpPr>
          <p:spPr>
            <a:xfrm rot="-5400000">
              <a:off x="961278" y="3980100"/>
              <a:ext cx="491391" cy="170641"/>
            </a:xfrm>
            <a:custGeom>
              <a:rect b="b" l="l" r="r" t="t"/>
              <a:pathLst>
                <a:path extrusionOk="0" h="3923" w="11297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5"/>
            <p:cNvSpPr/>
            <p:nvPr/>
          </p:nvSpPr>
          <p:spPr>
            <a:xfrm rot="-5400000">
              <a:off x="536004" y="3681359"/>
              <a:ext cx="1109317" cy="150197"/>
            </a:xfrm>
            <a:custGeom>
              <a:rect b="b" l="l" r="r" t="t"/>
              <a:pathLst>
                <a:path extrusionOk="0" h="3453" w="25503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5"/>
            <p:cNvSpPr/>
            <p:nvPr/>
          </p:nvSpPr>
          <p:spPr>
            <a:xfrm rot="-5400000">
              <a:off x="486982" y="3518809"/>
              <a:ext cx="1398445" cy="186169"/>
            </a:xfrm>
            <a:custGeom>
              <a:rect b="b" l="l" r="r" t="t"/>
              <a:pathLst>
                <a:path extrusionOk="0" h="4280" w="3215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5"/>
            <p:cNvSpPr/>
            <p:nvPr/>
          </p:nvSpPr>
          <p:spPr>
            <a:xfrm rot="-5400000">
              <a:off x="493507" y="3571876"/>
              <a:ext cx="1302881" cy="175599"/>
            </a:xfrm>
            <a:custGeom>
              <a:rect b="b" l="l" r="r" t="t"/>
              <a:pathLst>
                <a:path extrusionOk="0" h="4037" w="29953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6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6"/>
          <p:cNvSpPr txBox="1"/>
          <p:nvPr>
            <p:ph type="title"/>
          </p:nvPr>
        </p:nvSpPr>
        <p:spPr>
          <a:xfrm>
            <a:off x="720000" y="1696700"/>
            <a:ext cx="2588400" cy="6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7" name="Google Shape;457;p16"/>
          <p:cNvSpPr txBox="1"/>
          <p:nvPr>
            <p:ph idx="1" type="subTitle"/>
          </p:nvPr>
        </p:nvSpPr>
        <p:spPr>
          <a:xfrm>
            <a:off x="720000" y="2278545"/>
            <a:ext cx="25884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7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61" name="Google Shape;461;p17"/>
          <p:cNvGrpSpPr/>
          <p:nvPr/>
        </p:nvGrpSpPr>
        <p:grpSpPr>
          <a:xfrm>
            <a:off x="116940" y="3148605"/>
            <a:ext cx="548362" cy="2381276"/>
            <a:chOff x="4792514" y="2979701"/>
            <a:chExt cx="305307" cy="1325804"/>
          </a:xfrm>
        </p:grpSpPr>
        <p:sp>
          <p:nvSpPr>
            <p:cNvPr id="462" name="Google Shape;462;p17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rect b="b" l="l" r="r" t="t"/>
              <a:pathLst>
                <a:path extrusionOk="0" h="2555" w="29111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7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rect b="b" l="l" r="r" t="t"/>
              <a:pathLst>
                <a:path extrusionOk="0" h="2440" w="3048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7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rect b="b" l="l" r="r" t="t"/>
              <a:pathLst>
                <a:path extrusionOk="0" h="2312" w="27514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7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rect b="b" l="l" r="r" t="t"/>
              <a:pathLst>
                <a:path extrusionOk="0" h="2326" w="25731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7"/>
            <p:cNvSpPr/>
            <p:nvPr/>
          </p:nvSpPr>
          <p:spPr>
            <a:xfrm rot="-5400000">
              <a:off x="4328765" y="3810699"/>
              <a:ext cx="958554" cy="31057"/>
            </a:xfrm>
            <a:custGeom>
              <a:rect b="b" l="l" r="r" t="t"/>
              <a:pathLst>
                <a:path extrusionOk="0" h="714" w="22037">
                  <a:moveTo>
                    <a:pt x="21623" y="1"/>
                  </a:moveTo>
                  <a:cubicBezTo>
                    <a:pt x="21508" y="1"/>
                    <a:pt x="21323" y="58"/>
                    <a:pt x="21266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21266" y="486"/>
                  </a:lnTo>
                  <a:cubicBezTo>
                    <a:pt x="21323" y="657"/>
                    <a:pt x="21508" y="714"/>
                    <a:pt x="21623" y="714"/>
                  </a:cubicBezTo>
                  <a:cubicBezTo>
                    <a:pt x="21865" y="714"/>
                    <a:pt x="22036" y="600"/>
                    <a:pt x="22036" y="357"/>
                  </a:cubicBezTo>
                  <a:cubicBezTo>
                    <a:pt x="22036" y="129"/>
                    <a:pt x="21865" y="1"/>
                    <a:pt x="2162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7" name="Google Shape;467;p17"/>
          <p:cNvGrpSpPr/>
          <p:nvPr/>
        </p:nvGrpSpPr>
        <p:grpSpPr>
          <a:xfrm rot="10800000">
            <a:off x="8330297" y="-1456518"/>
            <a:ext cx="770083" cy="2897298"/>
            <a:chOff x="4164677" y="2702970"/>
            <a:chExt cx="428753" cy="1613105"/>
          </a:xfrm>
        </p:grpSpPr>
        <p:sp>
          <p:nvSpPr>
            <p:cNvPr id="468" name="Google Shape;468;p17"/>
            <p:cNvSpPr/>
            <p:nvPr/>
          </p:nvSpPr>
          <p:spPr>
            <a:xfrm rot="-5400000">
              <a:off x="4350516" y="3592343"/>
              <a:ext cx="447328" cy="38495"/>
            </a:xfrm>
            <a:custGeom>
              <a:rect b="b" l="l" r="r" t="t"/>
              <a:pathLst>
                <a:path extrusionOk="0" h="885" w="10284">
                  <a:moveTo>
                    <a:pt x="9927" y="0"/>
                  </a:moveTo>
                  <a:cubicBezTo>
                    <a:pt x="9742" y="0"/>
                    <a:pt x="9628" y="114"/>
                    <a:pt x="9571" y="242"/>
                  </a:cubicBezTo>
                  <a:lnTo>
                    <a:pt x="0" y="242"/>
                  </a:lnTo>
                  <a:lnTo>
                    <a:pt x="0" y="884"/>
                  </a:lnTo>
                  <a:lnTo>
                    <a:pt x="243" y="884"/>
                  </a:lnTo>
                  <a:lnTo>
                    <a:pt x="243" y="471"/>
                  </a:lnTo>
                  <a:lnTo>
                    <a:pt x="9571" y="471"/>
                  </a:lnTo>
                  <a:cubicBezTo>
                    <a:pt x="9628" y="656"/>
                    <a:pt x="9742" y="770"/>
                    <a:pt x="9927" y="770"/>
                  </a:cubicBezTo>
                  <a:cubicBezTo>
                    <a:pt x="10155" y="770"/>
                    <a:pt x="10284" y="599"/>
                    <a:pt x="10284" y="357"/>
                  </a:cubicBezTo>
                  <a:cubicBezTo>
                    <a:pt x="10284" y="171"/>
                    <a:pt x="10155" y="0"/>
                    <a:pt x="992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7"/>
            <p:cNvSpPr/>
            <p:nvPr/>
          </p:nvSpPr>
          <p:spPr>
            <a:xfrm rot="-5400000">
              <a:off x="4342753" y="2990231"/>
              <a:ext cx="395827" cy="105525"/>
            </a:xfrm>
            <a:custGeom>
              <a:rect b="b" l="l" r="r" t="t"/>
              <a:pathLst>
                <a:path extrusionOk="0" h="2426" w="9100">
                  <a:moveTo>
                    <a:pt x="8686" y="1"/>
                  </a:moveTo>
                  <a:cubicBezTo>
                    <a:pt x="8558" y="1"/>
                    <a:pt x="8387" y="115"/>
                    <a:pt x="8330" y="229"/>
                  </a:cubicBezTo>
                  <a:lnTo>
                    <a:pt x="0" y="229"/>
                  </a:lnTo>
                  <a:lnTo>
                    <a:pt x="0" y="2425"/>
                  </a:lnTo>
                  <a:lnTo>
                    <a:pt x="243" y="2425"/>
                  </a:lnTo>
                  <a:lnTo>
                    <a:pt x="243" y="471"/>
                  </a:lnTo>
                  <a:lnTo>
                    <a:pt x="8330" y="471"/>
                  </a:lnTo>
                  <a:cubicBezTo>
                    <a:pt x="8387" y="642"/>
                    <a:pt x="8558" y="771"/>
                    <a:pt x="8686" y="771"/>
                  </a:cubicBezTo>
                  <a:cubicBezTo>
                    <a:pt x="8914" y="771"/>
                    <a:pt x="9100" y="585"/>
                    <a:pt x="9100" y="357"/>
                  </a:cubicBezTo>
                  <a:cubicBezTo>
                    <a:pt x="9100" y="172"/>
                    <a:pt x="8914" y="1"/>
                    <a:pt x="868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7"/>
            <p:cNvSpPr/>
            <p:nvPr/>
          </p:nvSpPr>
          <p:spPr>
            <a:xfrm rot="-5400000">
              <a:off x="4236967" y="2935946"/>
              <a:ext cx="565859" cy="147065"/>
            </a:xfrm>
            <a:custGeom>
              <a:rect b="b" l="l" r="r" t="t"/>
              <a:pathLst>
                <a:path extrusionOk="0" h="3381" w="13009">
                  <a:moveTo>
                    <a:pt x="12594" y="0"/>
                  </a:moveTo>
                  <a:cubicBezTo>
                    <a:pt x="12480" y="0"/>
                    <a:pt x="12295" y="114"/>
                    <a:pt x="12238" y="242"/>
                  </a:cubicBezTo>
                  <a:lnTo>
                    <a:pt x="0" y="242"/>
                  </a:lnTo>
                  <a:lnTo>
                    <a:pt x="0" y="3380"/>
                  </a:lnTo>
                  <a:lnTo>
                    <a:pt x="243" y="3380"/>
                  </a:lnTo>
                  <a:lnTo>
                    <a:pt x="243" y="471"/>
                  </a:lnTo>
                  <a:lnTo>
                    <a:pt x="12238" y="471"/>
                  </a:lnTo>
                  <a:cubicBezTo>
                    <a:pt x="12295" y="656"/>
                    <a:pt x="12480" y="770"/>
                    <a:pt x="12594" y="770"/>
                  </a:cubicBezTo>
                  <a:cubicBezTo>
                    <a:pt x="12837" y="770"/>
                    <a:pt x="13008" y="599"/>
                    <a:pt x="13008" y="357"/>
                  </a:cubicBezTo>
                  <a:cubicBezTo>
                    <a:pt x="13008" y="171"/>
                    <a:pt x="12837" y="0"/>
                    <a:pt x="1259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7"/>
            <p:cNvSpPr/>
            <p:nvPr/>
          </p:nvSpPr>
          <p:spPr>
            <a:xfrm rot="-5400000">
              <a:off x="4284728" y="3027769"/>
              <a:ext cx="421317" cy="196087"/>
            </a:xfrm>
            <a:custGeom>
              <a:rect b="b" l="l" r="r" t="t"/>
              <a:pathLst>
                <a:path extrusionOk="0" h="4508" w="9686">
                  <a:moveTo>
                    <a:pt x="9329" y="0"/>
                  </a:moveTo>
                  <a:cubicBezTo>
                    <a:pt x="9157" y="0"/>
                    <a:pt x="8972" y="114"/>
                    <a:pt x="8972" y="300"/>
                  </a:cubicBezTo>
                  <a:lnTo>
                    <a:pt x="1" y="300"/>
                  </a:lnTo>
                  <a:lnTo>
                    <a:pt x="1" y="4507"/>
                  </a:lnTo>
                  <a:lnTo>
                    <a:pt x="243" y="4507"/>
                  </a:lnTo>
                  <a:lnTo>
                    <a:pt x="243" y="528"/>
                  </a:lnTo>
                  <a:lnTo>
                    <a:pt x="8972" y="528"/>
                  </a:lnTo>
                  <a:cubicBezTo>
                    <a:pt x="8972" y="656"/>
                    <a:pt x="9157" y="770"/>
                    <a:pt x="9329" y="770"/>
                  </a:cubicBezTo>
                  <a:cubicBezTo>
                    <a:pt x="9514" y="770"/>
                    <a:pt x="9685" y="585"/>
                    <a:pt x="9685" y="414"/>
                  </a:cubicBezTo>
                  <a:cubicBezTo>
                    <a:pt x="9685" y="171"/>
                    <a:pt x="9514" y="0"/>
                    <a:pt x="932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7"/>
            <p:cNvSpPr/>
            <p:nvPr/>
          </p:nvSpPr>
          <p:spPr>
            <a:xfrm rot="-5400000">
              <a:off x="3936988" y="3222875"/>
              <a:ext cx="1067777" cy="245108"/>
            </a:xfrm>
            <a:custGeom>
              <a:rect b="b" l="l" r="r" t="t"/>
              <a:pathLst>
                <a:path extrusionOk="0" h="5635" w="24548">
                  <a:moveTo>
                    <a:pt x="24190" y="0"/>
                  </a:moveTo>
                  <a:cubicBezTo>
                    <a:pt x="24005" y="0"/>
                    <a:pt x="23834" y="115"/>
                    <a:pt x="23834" y="229"/>
                  </a:cubicBezTo>
                  <a:lnTo>
                    <a:pt x="11525" y="229"/>
                  </a:lnTo>
                  <a:lnTo>
                    <a:pt x="11525" y="4151"/>
                  </a:lnTo>
                  <a:lnTo>
                    <a:pt x="1" y="4151"/>
                  </a:lnTo>
                  <a:lnTo>
                    <a:pt x="1" y="5634"/>
                  </a:lnTo>
                  <a:lnTo>
                    <a:pt x="243" y="5634"/>
                  </a:lnTo>
                  <a:lnTo>
                    <a:pt x="243" y="4393"/>
                  </a:lnTo>
                  <a:lnTo>
                    <a:pt x="11768" y="4393"/>
                  </a:lnTo>
                  <a:lnTo>
                    <a:pt x="11768" y="471"/>
                  </a:lnTo>
                  <a:lnTo>
                    <a:pt x="23834" y="471"/>
                  </a:lnTo>
                  <a:cubicBezTo>
                    <a:pt x="23834" y="642"/>
                    <a:pt x="24005" y="771"/>
                    <a:pt x="24190" y="771"/>
                  </a:cubicBezTo>
                  <a:cubicBezTo>
                    <a:pt x="24362" y="771"/>
                    <a:pt x="24547" y="585"/>
                    <a:pt x="24547" y="357"/>
                  </a:cubicBezTo>
                  <a:cubicBezTo>
                    <a:pt x="24547" y="172"/>
                    <a:pt x="24362" y="0"/>
                    <a:pt x="241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7"/>
            <p:cNvSpPr/>
            <p:nvPr/>
          </p:nvSpPr>
          <p:spPr>
            <a:xfrm rot="-5400000">
              <a:off x="3583049" y="3406216"/>
              <a:ext cx="1613105" cy="206613"/>
            </a:xfrm>
            <a:custGeom>
              <a:rect b="b" l="l" r="r" t="t"/>
              <a:pathLst>
                <a:path extrusionOk="0" h="4750" w="37085">
                  <a:moveTo>
                    <a:pt x="36670" y="0"/>
                  </a:moveTo>
                  <a:cubicBezTo>
                    <a:pt x="36542" y="0"/>
                    <a:pt x="36371" y="114"/>
                    <a:pt x="36314" y="228"/>
                  </a:cubicBezTo>
                  <a:lnTo>
                    <a:pt x="20325" y="228"/>
                  </a:lnTo>
                  <a:lnTo>
                    <a:pt x="20325" y="4507"/>
                  </a:lnTo>
                  <a:lnTo>
                    <a:pt x="1" y="4507"/>
                  </a:lnTo>
                  <a:lnTo>
                    <a:pt x="1" y="4750"/>
                  </a:lnTo>
                  <a:lnTo>
                    <a:pt x="20568" y="4750"/>
                  </a:lnTo>
                  <a:lnTo>
                    <a:pt x="20568" y="471"/>
                  </a:lnTo>
                  <a:lnTo>
                    <a:pt x="36314" y="471"/>
                  </a:lnTo>
                  <a:cubicBezTo>
                    <a:pt x="36371" y="642"/>
                    <a:pt x="36542" y="713"/>
                    <a:pt x="36670" y="713"/>
                  </a:cubicBezTo>
                  <a:cubicBezTo>
                    <a:pt x="36899" y="713"/>
                    <a:pt x="37084" y="585"/>
                    <a:pt x="37084" y="357"/>
                  </a:cubicBezTo>
                  <a:cubicBezTo>
                    <a:pt x="37084" y="171"/>
                    <a:pt x="36899" y="0"/>
                    <a:pt x="366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7"/>
            <p:cNvSpPr/>
            <p:nvPr/>
          </p:nvSpPr>
          <p:spPr>
            <a:xfrm rot="-5400000">
              <a:off x="3683572" y="3550758"/>
              <a:ext cx="1318409" cy="212224"/>
            </a:xfrm>
            <a:custGeom>
              <a:rect b="b" l="l" r="r" t="t"/>
              <a:pathLst>
                <a:path extrusionOk="0" h="4879" w="30310">
                  <a:moveTo>
                    <a:pt x="29896" y="0"/>
                  </a:moveTo>
                  <a:cubicBezTo>
                    <a:pt x="29767" y="0"/>
                    <a:pt x="29596" y="71"/>
                    <a:pt x="29539" y="243"/>
                  </a:cubicBezTo>
                  <a:lnTo>
                    <a:pt x="18956" y="243"/>
                  </a:lnTo>
                  <a:lnTo>
                    <a:pt x="18956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9198" y="4878"/>
                  </a:lnTo>
                  <a:lnTo>
                    <a:pt x="19198" y="485"/>
                  </a:lnTo>
                  <a:lnTo>
                    <a:pt x="29539" y="485"/>
                  </a:lnTo>
                  <a:cubicBezTo>
                    <a:pt x="29596" y="599"/>
                    <a:pt x="29767" y="713"/>
                    <a:pt x="29896" y="713"/>
                  </a:cubicBezTo>
                  <a:cubicBezTo>
                    <a:pt x="30124" y="713"/>
                    <a:pt x="30309" y="542"/>
                    <a:pt x="30309" y="357"/>
                  </a:cubicBezTo>
                  <a:cubicBezTo>
                    <a:pt x="30309" y="129"/>
                    <a:pt x="30124" y="0"/>
                    <a:pt x="298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7"/>
            <p:cNvSpPr/>
            <p:nvPr/>
          </p:nvSpPr>
          <p:spPr>
            <a:xfrm rot="-5400000">
              <a:off x="3890469" y="3910287"/>
              <a:ext cx="679996" cy="131580"/>
            </a:xfrm>
            <a:custGeom>
              <a:rect b="b" l="l" r="r" t="t"/>
              <a:pathLst>
                <a:path extrusionOk="0" h="3025" w="15633">
                  <a:moveTo>
                    <a:pt x="15219" y="1"/>
                  </a:moveTo>
                  <a:cubicBezTo>
                    <a:pt x="15034" y="1"/>
                    <a:pt x="14863" y="115"/>
                    <a:pt x="14863" y="357"/>
                  </a:cubicBezTo>
                  <a:cubicBezTo>
                    <a:pt x="14863" y="528"/>
                    <a:pt x="14977" y="714"/>
                    <a:pt x="15219" y="714"/>
                  </a:cubicBezTo>
                  <a:lnTo>
                    <a:pt x="15219" y="2796"/>
                  </a:lnTo>
                  <a:lnTo>
                    <a:pt x="1" y="2796"/>
                  </a:lnTo>
                  <a:lnTo>
                    <a:pt x="1" y="3024"/>
                  </a:lnTo>
                  <a:lnTo>
                    <a:pt x="15447" y="3024"/>
                  </a:lnTo>
                  <a:lnTo>
                    <a:pt x="15447" y="657"/>
                  </a:lnTo>
                  <a:cubicBezTo>
                    <a:pt x="15504" y="585"/>
                    <a:pt x="15633" y="471"/>
                    <a:pt x="15633" y="357"/>
                  </a:cubicBezTo>
                  <a:cubicBezTo>
                    <a:pt x="15633" y="115"/>
                    <a:pt x="15447" y="1"/>
                    <a:pt x="1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7"/>
            <p:cNvSpPr/>
            <p:nvPr/>
          </p:nvSpPr>
          <p:spPr>
            <a:xfrm rot="-5400000">
              <a:off x="3593294" y="3509501"/>
              <a:ext cx="1400924" cy="212224"/>
            </a:xfrm>
            <a:custGeom>
              <a:rect b="b" l="l" r="r" t="t"/>
              <a:pathLst>
                <a:path extrusionOk="0" h="4879" w="32207">
                  <a:moveTo>
                    <a:pt x="31850" y="0"/>
                  </a:moveTo>
                  <a:cubicBezTo>
                    <a:pt x="31678" y="0"/>
                    <a:pt x="31493" y="57"/>
                    <a:pt x="31493" y="243"/>
                  </a:cubicBezTo>
                  <a:lnTo>
                    <a:pt x="17715" y="243"/>
                  </a:lnTo>
                  <a:lnTo>
                    <a:pt x="17715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7943" y="4878"/>
                  </a:lnTo>
                  <a:lnTo>
                    <a:pt x="17943" y="485"/>
                  </a:lnTo>
                  <a:lnTo>
                    <a:pt x="31493" y="485"/>
                  </a:lnTo>
                  <a:cubicBezTo>
                    <a:pt x="31493" y="599"/>
                    <a:pt x="31678" y="714"/>
                    <a:pt x="31850" y="714"/>
                  </a:cubicBezTo>
                  <a:cubicBezTo>
                    <a:pt x="32035" y="714"/>
                    <a:pt x="32206" y="542"/>
                    <a:pt x="32206" y="357"/>
                  </a:cubicBezTo>
                  <a:cubicBezTo>
                    <a:pt x="32206" y="129"/>
                    <a:pt x="32035" y="0"/>
                    <a:pt x="318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8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80" name="Google Shape;480;p18"/>
          <p:cNvGrpSpPr/>
          <p:nvPr/>
        </p:nvGrpSpPr>
        <p:grpSpPr>
          <a:xfrm rot="10800000">
            <a:off x="317950" y="-527017"/>
            <a:ext cx="241877" cy="2929563"/>
            <a:chOff x="9" y="2835115"/>
            <a:chExt cx="134668" cy="1631069"/>
          </a:xfrm>
        </p:grpSpPr>
        <p:sp>
          <p:nvSpPr>
            <p:cNvPr id="481" name="Google Shape;481;p18"/>
            <p:cNvSpPr/>
            <p:nvPr/>
          </p:nvSpPr>
          <p:spPr>
            <a:xfrm rot="-5400000">
              <a:off x="-655129" y="3676378"/>
              <a:ext cx="1497053" cy="82558"/>
            </a:xfrm>
            <a:custGeom>
              <a:rect b="b" l="l" r="r" t="t"/>
              <a:pathLst>
                <a:path extrusionOk="0" h="1898" w="34417">
                  <a:moveTo>
                    <a:pt x="34060" y="0"/>
                  </a:moveTo>
                  <a:cubicBezTo>
                    <a:pt x="33874" y="0"/>
                    <a:pt x="33760" y="57"/>
                    <a:pt x="33703" y="228"/>
                  </a:cubicBezTo>
                  <a:lnTo>
                    <a:pt x="21694" y="228"/>
                  </a:lnTo>
                  <a:lnTo>
                    <a:pt x="20268" y="1655"/>
                  </a:lnTo>
                  <a:lnTo>
                    <a:pt x="0" y="1655"/>
                  </a:lnTo>
                  <a:lnTo>
                    <a:pt x="0" y="1897"/>
                  </a:lnTo>
                  <a:lnTo>
                    <a:pt x="20382" y="1897"/>
                  </a:lnTo>
                  <a:lnTo>
                    <a:pt x="21751" y="471"/>
                  </a:lnTo>
                  <a:lnTo>
                    <a:pt x="33703" y="471"/>
                  </a:lnTo>
                  <a:cubicBezTo>
                    <a:pt x="33760" y="642"/>
                    <a:pt x="33874" y="713"/>
                    <a:pt x="34060" y="713"/>
                  </a:cubicBezTo>
                  <a:cubicBezTo>
                    <a:pt x="34288" y="713"/>
                    <a:pt x="34416" y="585"/>
                    <a:pt x="34416" y="357"/>
                  </a:cubicBezTo>
                  <a:cubicBezTo>
                    <a:pt x="34416" y="114"/>
                    <a:pt x="34288" y="0"/>
                    <a:pt x="3406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8"/>
            <p:cNvSpPr/>
            <p:nvPr/>
          </p:nvSpPr>
          <p:spPr>
            <a:xfrm rot="-5400000">
              <a:off x="-420003" y="3973575"/>
              <a:ext cx="912621" cy="72597"/>
            </a:xfrm>
            <a:custGeom>
              <a:rect b="b" l="l" r="r" t="t"/>
              <a:pathLst>
                <a:path extrusionOk="0" h="1669" w="20981">
                  <a:moveTo>
                    <a:pt x="20567" y="0"/>
                  </a:moveTo>
                  <a:cubicBezTo>
                    <a:pt x="20382" y="0"/>
                    <a:pt x="20210" y="185"/>
                    <a:pt x="20210" y="357"/>
                  </a:cubicBezTo>
                  <a:cubicBezTo>
                    <a:pt x="20210" y="414"/>
                    <a:pt x="20210" y="485"/>
                    <a:pt x="20268" y="542"/>
                  </a:cubicBezTo>
                  <a:lnTo>
                    <a:pt x="19383" y="1426"/>
                  </a:lnTo>
                  <a:lnTo>
                    <a:pt x="0" y="1426"/>
                  </a:lnTo>
                  <a:lnTo>
                    <a:pt x="0" y="1669"/>
                  </a:lnTo>
                  <a:lnTo>
                    <a:pt x="19440" y="1669"/>
                  </a:lnTo>
                  <a:lnTo>
                    <a:pt x="20382" y="713"/>
                  </a:lnTo>
                  <a:lnTo>
                    <a:pt x="20567" y="713"/>
                  </a:lnTo>
                  <a:cubicBezTo>
                    <a:pt x="20810" y="713"/>
                    <a:pt x="20981" y="599"/>
                    <a:pt x="20981" y="357"/>
                  </a:cubicBezTo>
                  <a:cubicBezTo>
                    <a:pt x="20981" y="185"/>
                    <a:pt x="20810" y="0"/>
                    <a:pt x="2056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8"/>
            <p:cNvSpPr/>
            <p:nvPr/>
          </p:nvSpPr>
          <p:spPr>
            <a:xfrm rot="-5400000">
              <a:off x="-388076" y="4029078"/>
              <a:ext cx="843156" cy="31057"/>
            </a:xfrm>
            <a:custGeom>
              <a:rect b="b" l="l" r="r" t="t"/>
              <a:pathLst>
                <a:path extrusionOk="0" h="714" w="19384">
                  <a:moveTo>
                    <a:pt x="19027" y="1"/>
                  </a:moveTo>
                  <a:cubicBezTo>
                    <a:pt x="18841" y="1"/>
                    <a:pt x="18727" y="72"/>
                    <a:pt x="18670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18670" y="486"/>
                  </a:lnTo>
                  <a:cubicBezTo>
                    <a:pt x="18727" y="657"/>
                    <a:pt x="18841" y="714"/>
                    <a:pt x="19027" y="714"/>
                  </a:cubicBezTo>
                  <a:cubicBezTo>
                    <a:pt x="19198" y="714"/>
                    <a:pt x="19383" y="600"/>
                    <a:pt x="19383" y="357"/>
                  </a:cubicBezTo>
                  <a:cubicBezTo>
                    <a:pt x="19383" y="129"/>
                    <a:pt x="19198" y="1"/>
                    <a:pt x="1902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8"/>
            <p:cNvSpPr/>
            <p:nvPr/>
          </p:nvSpPr>
          <p:spPr>
            <a:xfrm rot="-5400000">
              <a:off x="-758457" y="3604107"/>
              <a:ext cx="1631069" cy="93085"/>
            </a:xfrm>
            <a:custGeom>
              <a:rect b="b" l="l" r="r" t="t"/>
              <a:pathLst>
                <a:path extrusionOk="0" h="2140" w="37498">
                  <a:moveTo>
                    <a:pt x="37140" y="1"/>
                  </a:moveTo>
                  <a:cubicBezTo>
                    <a:pt x="36969" y="1"/>
                    <a:pt x="36855" y="115"/>
                    <a:pt x="36784" y="243"/>
                  </a:cubicBezTo>
                  <a:lnTo>
                    <a:pt x="21523" y="243"/>
                  </a:lnTo>
                  <a:lnTo>
                    <a:pt x="19911" y="1897"/>
                  </a:lnTo>
                  <a:lnTo>
                    <a:pt x="0" y="1897"/>
                  </a:lnTo>
                  <a:lnTo>
                    <a:pt x="0" y="2140"/>
                  </a:lnTo>
                  <a:lnTo>
                    <a:pt x="20025" y="2140"/>
                  </a:lnTo>
                  <a:lnTo>
                    <a:pt x="21637" y="471"/>
                  </a:lnTo>
                  <a:lnTo>
                    <a:pt x="36784" y="471"/>
                  </a:lnTo>
                  <a:cubicBezTo>
                    <a:pt x="36855" y="657"/>
                    <a:pt x="36969" y="771"/>
                    <a:pt x="37140" y="771"/>
                  </a:cubicBezTo>
                  <a:cubicBezTo>
                    <a:pt x="37326" y="771"/>
                    <a:pt x="37497" y="600"/>
                    <a:pt x="37497" y="357"/>
                  </a:cubicBezTo>
                  <a:cubicBezTo>
                    <a:pt x="37497" y="172"/>
                    <a:pt x="37326" y="1"/>
                    <a:pt x="371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5" name="Google Shape;485;p18"/>
          <p:cNvGrpSpPr/>
          <p:nvPr/>
        </p:nvGrpSpPr>
        <p:grpSpPr>
          <a:xfrm>
            <a:off x="8527696" y="3005818"/>
            <a:ext cx="488205" cy="2381276"/>
            <a:chOff x="4826006" y="2979701"/>
            <a:chExt cx="271814" cy="1325804"/>
          </a:xfrm>
        </p:grpSpPr>
        <p:sp>
          <p:nvSpPr>
            <p:cNvPr id="486" name="Google Shape;486;p18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rect b="b" l="l" r="r" t="t"/>
              <a:pathLst>
                <a:path extrusionOk="0" h="2555" w="29111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8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rect b="b" l="l" r="r" t="t"/>
              <a:pathLst>
                <a:path extrusionOk="0" h="2440" w="3048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8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rect b="b" l="l" r="r" t="t"/>
              <a:pathLst>
                <a:path extrusionOk="0" h="2312" w="27514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8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rect b="b" l="l" r="r" t="t"/>
              <a:pathLst>
                <a:path extrusionOk="0" h="2326" w="25731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9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93" name="Google Shape;493;p19"/>
          <p:cNvGrpSpPr/>
          <p:nvPr/>
        </p:nvGrpSpPr>
        <p:grpSpPr>
          <a:xfrm rot="-5400000">
            <a:off x="8098820" y="3462516"/>
            <a:ext cx="663913" cy="2549637"/>
            <a:chOff x="2474121" y="2891575"/>
            <a:chExt cx="369642" cy="1419541"/>
          </a:xfrm>
        </p:grpSpPr>
        <p:sp>
          <p:nvSpPr>
            <p:cNvPr id="494" name="Google Shape;494;p19"/>
            <p:cNvSpPr/>
            <p:nvPr/>
          </p:nvSpPr>
          <p:spPr>
            <a:xfrm rot="-5400000">
              <a:off x="1917918" y="3535251"/>
              <a:ext cx="1419541" cy="132189"/>
            </a:xfrm>
            <a:custGeom>
              <a:rect b="b" l="l" r="r" t="t"/>
              <a:pathLst>
                <a:path extrusionOk="0" h="3039" w="32635">
                  <a:moveTo>
                    <a:pt x="1" y="0"/>
                  </a:moveTo>
                  <a:lnTo>
                    <a:pt x="1" y="243"/>
                  </a:lnTo>
                  <a:lnTo>
                    <a:pt x="15818" y="243"/>
                  </a:lnTo>
                  <a:lnTo>
                    <a:pt x="15818" y="2796"/>
                  </a:lnTo>
                  <a:lnTo>
                    <a:pt x="31864" y="2796"/>
                  </a:lnTo>
                  <a:cubicBezTo>
                    <a:pt x="31921" y="2981"/>
                    <a:pt x="32092" y="3038"/>
                    <a:pt x="32221" y="3038"/>
                  </a:cubicBezTo>
                  <a:cubicBezTo>
                    <a:pt x="32449" y="3038"/>
                    <a:pt x="32634" y="2924"/>
                    <a:pt x="32634" y="2682"/>
                  </a:cubicBezTo>
                  <a:cubicBezTo>
                    <a:pt x="32634" y="2496"/>
                    <a:pt x="32449" y="2325"/>
                    <a:pt x="32221" y="2325"/>
                  </a:cubicBezTo>
                  <a:cubicBezTo>
                    <a:pt x="32092" y="2325"/>
                    <a:pt x="31921" y="2439"/>
                    <a:pt x="31864" y="2568"/>
                  </a:cubicBezTo>
                  <a:lnTo>
                    <a:pt x="16046" y="2568"/>
                  </a:lnTo>
                  <a:lnTo>
                    <a:pt x="1604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9"/>
            <p:cNvSpPr/>
            <p:nvPr/>
          </p:nvSpPr>
          <p:spPr>
            <a:xfrm rot="-5400000">
              <a:off x="2498458" y="3965811"/>
              <a:ext cx="504441" cy="186169"/>
            </a:xfrm>
            <a:custGeom>
              <a:rect b="b" l="l" r="r" t="t"/>
              <a:pathLst>
                <a:path extrusionOk="0" h="4280" w="11597">
                  <a:moveTo>
                    <a:pt x="1" y="1"/>
                  </a:moveTo>
                  <a:lnTo>
                    <a:pt x="1" y="243"/>
                  </a:lnTo>
                  <a:lnTo>
                    <a:pt x="11112" y="243"/>
                  </a:lnTo>
                  <a:lnTo>
                    <a:pt x="11112" y="3566"/>
                  </a:lnTo>
                  <a:cubicBezTo>
                    <a:pt x="10940" y="3623"/>
                    <a:pt x="10883" y="3752"/>
                    <a:pt x="10883" y="3923"/>
                  </a:cubicBezTo>
                  <a:cubicBezTo>
                    <a:pt x="10883" y="4108"/>
                    <a:pt x="10997" y="4279"/>
                    <a:pt x="11240" y="4279"/>
                  </a:cubicBezTo>
                  <a:cubicBezTo>
                    <a:pt x="11468" y="4279"/>
                    <a:pt x="11596" y="4108"/>
                    <a:pt x="11596" y="3923"/>
                  </a:cubicBezTo>
                  <a:cubicBezTo>
                    <a:pt x="11596" y="3752"/>
                    <a:pt x="11539" y="3623"/>
                    <a:pt x="11354" y="3566"/>
                  </a:cubicBezTo>
                  <a:lnTo>
                    <a:pt x="1135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9"/>
            <p:cNvSpPr/>
            <p:nvPr/>
          </p:nvSpPr>
          <p:spPr>
            <a:xfrm rot="-5400000">
              <a:off x="2542499" y="4009852"/>
              <a:ext cx="452331" cy="150197"/>
            </a:xfrm>
            <a:custGeom>
              <a:rect b="b" l="l" r="r" t="t"/>
              <a:pathLst>
                <a:path extrusionOk="0" h="3453" w="10399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739"/>
                  </a:lnTo>
                  <a:cubicBezTo>
                    <a:pt x="9757" y="2796"/>
                    <a:pt x="9628" y="2925"/>
                    <a:pt x="9628" y="3096"/>
                  </a:cubicBezTo>
                  <a:cubicBezTo>
                    <a:pt x="9628" y="3281"/>
                    <a:pt x="9814" y="3452"/>
                    <a:pt x="10042" y="3452"/>
                  </a:cubicBezTo>
                  <a:cubicBezTo>
                    <a:pt x="10227" y="3452"/>
                    <a:pt x="10398" y="3281"/>
                    <a:pt x="10398" y="3096"/>
                  </a:cubicBezTo>
                  <a:cubicBezTo>
                    <a:pt x="10398" y="2925"/>
                    <a:pt x="10284" y="2796"/>
                    <a:pt x="10170" y="2739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9"/>
            <p:cNvSpPr/>
            <p:nvPr/>
          </p:nvSpPr>
          <p:spPr>
            <a:xfrm rot="-5400000">
              <a:off x="2065591" y="3641342"/>
              <a:ext cx="1212319" cy="127230"/>
            </a:xfrm>
            <a:custGeom>
              <a:rect b="b" l="l" r="r" t="t"/>
              <a:pathLst>
                <a:path extrusionOk="0" h="2925" w="27871">
                  <a:moveTo>
                    <a:pt x="1" y="0"/>
                  </a:moveTo>
                  <a:lnTo>
                    <a:pt x="1" y="243"/>
                  </a:lnTo>
                  <a:lnTo>
                    <a:pt x="14563" y="243"/>
                  </a:lnTo>
                  <a:lnTo>
                    <a:pt x="14563" y="2682"/>
                  </a:lnTo>
                  <a:lnTo>
                    <a:pt x="27157" y="2682"/>
                  </a:lnTo>
                  <a:cubicBezTo>
                    <a:pt x="27229" y="2853"/>
                    <a:pt x="27343" y="2924"/>
                    <a:pt x="27514" y="2924"/>
                  </a:cubicBezTo>
                  <a:cubicBezTo>
                    <a:pt x="27756" y="2924"/>
                    <a:pt x="27870" y="2796"/>
                    <a:pt x="27870" y="2567"/>
                  </a:cubicBezTo>
                  <a:cubicBezTo>
                    <a:pt x="27870" y="2382"/>
                    <a:pt x="27756" y="2211"/>
                    <a:pt x="27514" y="2211"/>
                  </a:cubicBezTo>
                  <a:cubicBezTo>
                    <a:pt x="27343" y="2211"/>
                    <a:pt x="27229" y="2325"/>
                    <a:pt x="27157" y="2439"/>
                  </a:cubicBezTo>
                  <a:lnTo>
                    <a:pt x="14806" y="2439"/>
                  </a:lnTo>
                  <a:lnTo>
                    <a:pt x="1480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9"/>
            <p:cNvSpPr/>
            <p:nvPr/>
          </p:nvSpPr>
          <p:spPr>
            <a:xfrm rot="-5400000">
              <a:off x="1972508" y="3742473"/>
              <a:ext cx="1103749" cy="33537"/>
            </a:xfrm>
            <a:custGeom>
              <a:rect b="b" l="l" r="r" t="t"/>
              <a:pathLst>
                <a:path extrusionOk="0" h="771" w="25375">
                  <a:moveTo>
                    <a:pt x="25018" y="1"/>
                  </a:moveTo>
                  <a:cubicBezTo>
                    <a:pt x="24847" y="1"/>
                    <a:pt x="24733" y="115"/>
                    <a:pt x="24661" y="300"/>
                  </a:cubicBezTo>
                  <a:lnTo>
                    <a:pt x="1" y="300"/>
                  </a:lnTo>
                  <a:lnTo>
                    <a:pt x="1" y="528"/>
                  </a:lnTo>
                  <a:lnTo>
                    <a:pt x="24661" y="528"/>
                  </a:lnTo>
                  <a:cubicBezTo>
                    <a:pt x="24733" y="657"/>
                    <a:pt x="24847" y="771"/>
                    <a:pt x="25018" y="771"/>
                  </a:cubicBezTo>
                  <a:cubicBezTo>
                    <a:pt x="25260" y="771"/>
                    <a:pt x="25374" y="600"/>
                    <a:pt x="25374" y="414"/>
                  </a:cubicBezTo>
                  <a:cubicBezTo>
                    <a:pt x="25374" y="172"/>
                    <a:pt x="25260" y="1"/>
                    <a:pt x="2501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9"/>
            <p:cNvSpPr/>
            <p:nvPr/>
          </p:nvSpPr>
          <p:spPr>
            <a:xfrm rot="-5400000">
              <a:off x="2020290" y="3823748"/>
              <a:ext cx="941199" cy="33537"/>
            </a:xfrm>
            <a:custGeom>
              <a:rect b="b" l="l" r="r" t="t"/>
              <a:pathLst>
                <a:path extrusionOk="0" h="771" w="21638">
                  <a:moveTo>
                    <a:pt x="21281" y="0"/>
                  </a:moveTo>
                  <a:cubicBezTo>
                    <a:pt x="21095" y="0"/>
                    <a:pt x="20924" y="114"/>
                    <a:pt x="20924" y="229"/>
                  </a:cubicBezTo>
                  <a:lnTo>
                    <a:pt x="1" y="229"/>
                  </a:lnTo>
                  <a:lnTo>
                    <a:pt x="1" y="471"/>
                  </a:lnTo>
                  <a:lnTo>
                    <a:pt x="20924" y="471"/>
                  </a:lnTo>
                  <a:cubicBezTo>
                    <a:pt x="20924" y="656"/>
                    <a:pt x="21095" y="771"/>
                    <a:pt x="21281" y="771"/>
                  </a:cubicBezTo>
                  <a:cubicBezTo>
                    <a:pt x="21452" y="771"/>
                    <a:pt x="21637" y="585"/>
                    <a:pt x="21637" y="357"/>
                  </a:cubicBezTo>
                  <a:cubicBezTo>
                    <a:pt x="21637" y="172"/>
                    <a:pt x="21452" y="0"/>
                    <a:pt x="2128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0" name="Google Shape;500;p19"/>
          <p:cNvGrpSpPr/>
          <p:nvPr/>
        </p:nvGrpSpPr>
        <p:grpSpPr>
          <a:xfrm rot="5400000">
            <a:off x="376413" y="-826268"/>
            <a:ext cx="497035" cy="2511746"/>
            <a:chOff x="1015564" y="2912672"/>
            <a:chExt cx="276730" cy="1398445"/>
          </a:xfrm>
        </p:grpSpPr>
        <p:sp>
          <p:nvSpPr>
            <p:cNvPr id="501" name="Google Shape;501;p19"/>
            <p:cNvSpPr/>
            <p:nvPr/>
          </p:nvSpPr>
          <p:spPr>
            <a:xfrm rot="-5400000">
              <a:off x="996011" y="4014833"/>
              <a:ext cx="455419" cy="137148"/>
            </a:xfrm>
            <a:custGeom>
              <a:rect b="b" l="l" r="r" t="t"/>
              <a:pathLst>
                <a:path extrusionOk="0" h="3153" w="1047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9"/>
            <p:cNvSpPr/>
            <p:nvPr/>
          </p:nvSpPr>
          <p:spPr>
            <a:xfrm rot="-5400000">
              <a:off x="961278" y="3980100"/>
              <a:ext cx="491391" cy="170641"/>
            </a:xfrm>
            <a:custGeom>
              <a:rect b="b" l="l" r="r" t="t"/>
              <a:pathLst>
                <a:path extrusionOk="0" h="3923" w="11297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9"/>
            <p:cNvSpPr/>
            <p:nvPr/>
          </p:nvSpPr>
          <p:spPr>
            <a:xfrm rot="-5400000">
              <a:off x="536004" y="3681359"/>
              <a:ext cx="1109317" cy="150197"/>
            </a:xfrm>
            <a:custGeom>
              <a:rect b="b" l="l" r="r" t="t"/>
              <a:pathLst>
                <a:path extrusionOk="0" h="3453" w="25503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9"/>
            <p:cNvSpPr/>
            <p:nvPr/>
          </p:nvSpPr>
          <p:spPr>
            <a:xfrm rot="-5400000">
              <a:off x="486982" y="3518809"/>
              <a:ext cx="1398445" cy="186169"/>
            </a:xfrm>
            <a:custGeom>
              <a:rect b="b" l="l" r="r" t="t"/>
              <a:pathLst>
                <a:path extrusionOk="0" h="4280" w="3215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9"/>
            <p:cNvSpPr/>
            <p:nvPr/>
          </p:nvSpPr>
          <p:spPr>
            <a:xfrm rot="-5400000">
              <a:off x="493507" y="3571876"/>
              <a:ext cx="1302881" cy="175599"/>
            </a:xfrm>
            <a:custGeom>
              <a:rect b="b" l="l" r="r" t="t"/>
              <a:pathLst>
                <a:path extrusionOk="0" h="4037" w="29953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2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0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09" name="Google Shape;509;p20"/>
          <p:cNvGrpSpPr/>
          <p:nvPr/>
        </p:nvGrpSpPr>
        <p:grpSpPr>
          <a:xfrm rot="5400000">
            <a:off x="55223" y="3793056"/>
            <a:ext cx="621804" cy="1950713"/>
            <a:chOff x="5492946" y="3186271"/>
            <a:chExt cx="356764" cy="1119234"/>
          </a:xfrm>
        </p:grpSpPr>
        <p:sp>
          <p:nvSpPr>
            <p:cNvPr id="510" name="Google Shape;510;p20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rect b="b" l="l" r="r" t="t"/>
              <a:pathLst>
                <a:path extrusionOk="0" h="2197" w="21509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0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rect b="b" l="l" r="r" t="t"/>
              <a:pathLst>
                <a:path extrusionOk="0" h="2426" w="19969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0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rect b="b" l="l" r="r" t="t"/>
              <a:pathLst>
                <a:path extrusionOk="0" h="2854" w="25731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0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rect b="b" l="l" r="r" t="t"/>
              <a:pathLst>
                <a:path extrusionOk="0" h="3382" w="22579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0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rect b="b" l="l" r="r" t="t"/>
              <a:pathLst>
                <a:path extrusionOk="0" h="3866" w="19969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0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rect b="b" l="l" r="r" t="t"/>
              <a:pathLst>
                <a:path extrusionOk="0" h="4109" w="16874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6" name="Google Shape;516;p20"/>
          <p:cNvGrpSpPr/>
          <p:nvPr/>
        </p:nvGrpSpPr>
        <p:grpSpPr>
          <a:xfrm rot="-5400000">
            <a:off x="8288048" y="-1349048"/>
            <a:ext cx="647796" cy="2864390"/>
            <a:chOff x="4128096" y="2702970"/>
            <a:chExt cx="364812" cy="1613105"/>
          </a:xfrm>
        </p:grpSpPr>
        <p:sp>
          <p:nvSpPr>
            <p:cNvPr id="517" name="Google Shape;517;p20"/>
            <p:cNvSpPr/>
            <p:nvPr/>
          </p:nvSpPr>
          <p:spPr>
            <a:xfrm rot="-5400000">
              <a:off x="3583049" y="3406216"/>
              <a:ext cx="1613105" cy="206613"/>
            </a:xfrm>
            <a:custGeom>
              <a:rect b="b" l="l" r="r" t="t"/>
              <a:pathLst>
                <a:path extrusionOk="0" h="4750" w="37085">
                  <a:moveTo>
                    <a:pt x="36670" y="0"/>
                  </a:moveTo>
                  <a:cubicBezTo>
                    <a:pt x="36542" y="0"/>
                    <a:pt x="36371" y="114"/>
                    <a:pt x="36314" y="228"/>
                  </a:cubicBezTo>
                  <a:lnTo>
                    <a:pt x="20325" y="228"/>
                  </a:lnTo>
                  <a:lnTo>
                    <a:pt x="20325" y="4507"/>
                  </a:lnTo>
                  <a:lnTo>
                    <a:pt x="1" y="4507"/>
                  </a:lnTo>
                  <a:lnTo>
                    <a:pt x="1" y="4750"/>
                  </a:lnTo>
                  <a:lnTo>
                    <a:pt x="20568" y="4750"/>
                  </a:lnTo>
                  <a:lnTo>
                    <a:pt x="20568" y="471"/>
                  </a:lnTo>
                  <a:lnTo>
                    <a:pt x="36314" y="471"/>
                  </a:lnTo>
                  <a:cubicBezTo>
                    <a:pt x="36371" y="642"/>
                    <a:pt x="36542" y="713"/>
                    <a:pt x="36670" y="713"/>
                  </a:cubicBezTo>
                  <a:cubicBezTo>
                    <a:pt x="36899" y="713"/>
                    <a:pt x="37084" y="585"/>
                    <a:pt x="37084" y="357"/>
                  </a:cubicBezTo>
                  <a:cubicBezTo>
                    <a:pt x="37084" y="171"/>
                    <a:pt x="36899" y="0"/>
                    <a:pt x="366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0"/>
            <p:cNvSpPr/>
            <p:nvPr/>
          </p:nvSpPr>
          <p:spPr>
            <a:xfrm rot="-5400000">
              <a:off x="3683572" y="3550758"/>
              <a:ext cx="1318409" cy="212224"/>
            </a:xfrm>
            <a:custGeom>
              <a:rect b="b" l="l" r="r" t="t"/>
              <a:pathLst>
                <a:path extrusionOk="0" h="4879" w="30310">
                  <a:moveTo>
                    <a:pt x="29896" y="0"/>
                  </a:moveTo>
                  <a:cubicBezTo>
                    <a:pt x="29767" y="0"/>
                    <a:pt x="29596" y="71"/>
                    <a:pt x="29539" y="243"/>
                  </a:cubicBezTo>
                  <a:lnTo>
                    <a:pt x="18956" y="243"/>
                  </a:lnTo>
                  <a:lnTo>
                    <a:pt x="18956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9198" y="4878"/>
                  </a:lnTo>
                  <a:lnTo>
                    <a:pt x="19198" y="485"/>
                  </a:lnTo>
                  <a:lnTo>
                    <a:pt x="29539" y="485"/>
                  </a:lnTo>
                  <a:cubicBezTo>
                    <a:pt x="29596" y="599"/>
                    <a:pt x="29767" y="713"/>
                    <a:pt x="29896" y="713"/>
                  </a:cubicBezTo>
                  <a:cubicBezTo>
                    <a:pt x="30124" y="713"/>
                    <a:pt x="30309" y="542"/>
                    <a:pt x="30309" y="357"/>
                  </a:cubicBezTo>
                  <a:cubicBezTo>
                    <a:pt x="30309" y="129"/>
                    <a:pt x="30124" y="0"/>
                    <a:pt x="298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0"/>
            <p:cNvSpPr/>
            <p:nvPr/>
          </p:nvSpPr>
          <p:spPr>
            <a:xfrm rot="-5400000">
              <a:off x="3890469" y="3910287"/>
              <a:ext cx="679996" cy="131580"/>
            </a:xfrm>
            <a:custGeom>
              <a:rect b="b" l="l" r="r" t="t"/>
              <a:pathLst>
                <a:path extrusionOk="0" h="3025" w="15633">
                  <a:moveTo>
                    <a:pt x="15219" y="1"/>
                  </a:moveTo>
                  <a:cubicBezTo>
                    <a:pt x="15034" y="1"/>
                    <a:pt x="14863" y="115"/>
                    <a:pt x="14863" y="357"/>
                  </a:cubicBezTo>
                  <a:cubicBezTo>
                    <a:pt x="14863" y="528"/>
                    <a:pt x="14977" y="714"/>
                    <a:pt x="15219" y="714"/>
                  </a:cubicBezTo>
                  <a:lnTo>
                    <a:pt x="15219" y="2796"/>
                  </a:lnTo>
                  <a:lnTo>
                    <a:pt x="1" y="2796"/>
                  </a:lnTo>
                  <a:lnTo>
                    <a:pt x="1" y="3024"/>
                  </a:lnTo>
                  <a:lnTo>
                    <a:pt x="15447" y="3024"/>
                  </a:lnTo>
                  <a:lnTo>
                    <a:pt x="15447" y="657"/>
                  </a:lnTo>
                  <a:cubicBezTo>
                    <a:pt x="15504" y="585"/>
                    <a:pt x="15633" y="471"/>
                    <a:pt x="15633" y="357"/>
                  </a:cubicBezTo>
                  <a:cubicBezTo>
                    <a:pt x="15633" y="115"/>
                    <a:pt x="15447" y="1"/>
                    <a:pt x="1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0"/>
            <p:cNvSpPr/>
            <p:nvPr/>
          </p:nvSpPr>
          <p:spPr>
            <a:xfrm rot="-5400000">
              <a:off x="3593294" y="3509501"/>
              <a:ext cx="1400924" cy="212224"/>
            </a:xfrm>
            <a:custGeom>
              <a:rect b="b" l="l" r="r" t="t"/>
              <a:pathLst>
                <a:path extrusionOk="0" h="4879" w="32207">
                  <a:moveTo>
                    <a:pt x="31850" y="0"/>
                  </a:moveTo>
                  <a:cubicBezTo>
                    <a:pt x="31678" y="0"/>
                    <a:pt x="31493" y="57"/>
                    <a:pt x="31493" y="243"/>
                  </a:cubicBezTo>
                  <a:lnTo>
                    <a:pt x="17715" y="243"/>
                  </a:lnTo>
                  <a:lnTo>
                    <a:pt x="17715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7943" y="4878"/>
                  </a:lnTo>
                  <a:lnTo>
                    <a:pt x="17943" y="485"/>
                  </a:lnTo>
                  <a:lnTo>
                    <a:pt x="31493" y="485"/>
                  </a:lnTo>
                  <a:cubicBezTo>
                    <a:pt x="31493" y="599"/>
                    <a:pt x="31678" y="714"/>
                    <a:pt x="31850" y="714"/>
                  </a:cubicBezTo>
                  <a:cubicBezTo>
                    <a:pt x="32035" y="714"/>
                    <a:pt x="32206" y="542"/>
                    <a:pt x="32206" y="357"/>
                  </a:cubicBezTo>
                  <a:cubicBezTo>
                    <a:pt x="32206" y="129"/>
                    <a:pt x="32035" y="0"/>
                    <a:pt x="318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0"/>
            <p:cNvSpPr/>
            <p:nvPr/>
          </p:nvSpPr>
          <p:spPr>
            <a:xfrm rot="-5400000">
              <a:off x="3468913" y="3442188"/>
              <a:ext cx="1533069" cy="214704"/>
            </a:xfrm>
            <a:custGeom>
              <a:rect b="b" l="l" r="r" t="t"/>
              <a:pathLst>
                <a:path extrusionOk="0" h="4936" w="35245">
                  <a:moveTo>
                    <a:pt x="34831" y="0"/>
                  </a:moveTo>
                  <a:cubicBezTo>
                    <a:pt x="34702" y="0"/>
                    <a:pt x="34531" y="71"/>
                    <a:pt x="34474" y="243"/>
                  </a:cubicBezTo>
                  <a:lnTo>
                    <a:pt x="16403" y="243"/>
                  </a:lnTo>
                  <a:lnTo>
                    <a:pt x="16403" y="4707"/>
                  </a:lnTo>
                  <a:lnTo>
                    <a:pt x="1" y="4707"/>
                  </a:lnTo>
                  <a:lnTo>
                    <a:pt x="1" y="4935"/>
                  </a:lnTo>
                  <a:lnTo>
                    <a:pt x="16645" y="4935"/>
                  </a:lnTo>
                  <a:lnTo>
                    <a:pt x="16645" y="485"/>
                  </a:lnTo>
                  <a:lnTo>
                    <a:pt x="34474" y="485"/>
                  </a:lnTo>
                  <a:cubicBezTo>
                    <a:pt x="34531" y="599"/>
                    <a:pt x="34702" y="713"/>
                    <a:pt x="34831" y="713"/>
                  </a:cubicBezTo>
                  <a:cubicBezTo>
                    <a:pt x="35059" y="713"/>
                    <a:pt x="35244" y="542"/>
                    <a:pt x="35244" y="357"/>
                  </a:cubicBezTo>
                  <a:cubicBezTo>
                    <a:pt x="35244" y="129"/>
                    <a:pt x="35059" y="0"/>
                    <a:pt x="3483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3"/>
          <p:cNvGrpSpPr/>
          <p:nvPr/>
        </p:nvGrpSpPr>
        <p:grpSpPr>
          <a:xfrm rot="10800000">
            <a:off x="6929878" y="-11"/>
            <a:ext cx="1346494" cy="2890304"/>
            <a:chOff x="5452016" y="2824589"/>
            <a:chExt cx="689908" cy="1480916"/>
          </a:xfrm>
        </p:grpSpPr>
        <p:sp>
          <p:nvSpPr>
            <p:cNvPr id="64" name="Google Shape;64;p3"/>
            <p:cNvSpPr/>
            <p:nvPr/>
          </p:nvSpPr>
          <p:spPr>
            <a:xfrm rot="-5400000">
              <a:off x="5392462" y="3556043"/>
              <a:ext cx="1325804" cy="173120"/>
            </a:xfrm>
            <a:custGeom>
              <a:rect b="b" l="l" r="r" t="t"/>
              <a:pathLst>
                <a:path extrusionOk="0" h="3980" w="30480">
                  <a:moveTo>
                    <a:pt x="30066" y="0"/>
                  </a:moveTo>
                  <a:cubicBezTo>
                    <a:pt x="29952" y="0"/>
                    <a:pt x="29767" y="114"/>
                    <a:pt x="29710" y="300"/>
                  </a:cubicBezTo>
                  <a:lnTo>
                    <a:pt x="17829" y="300"/>
                  </a:lnTo>
                  <a:lnTo>
                    <a:pt x="14377" y="3751"/>
                  </a:lnTo>
                  <a:lnTo>
                    <a:pt x="11467" y="3751"/>
                  </a:lnTo>
                  <a:lnTo>
                    <a:pt x="11467" y="357"/>
                  </a:lnTo>
                  <a:lnTo>
                    <a:pt x="0" y="357"/>
                  </a:lnTo>
                  <a:lnTo>
                    <a:pt x="0" y="599"/>
                  </a:lnTo>
                  <a:lnTo>
                    <a:pt x="11225" y="599"/>
                  </a:lnTo>
                  <a:lnTo>
                    <a:pt x="11225" y="3979"/>
                  </a:lnTo>
                  <a:lnTo>
                    <a:pt x="14491" y="3979"/>
                  </a:lnTo>
                  <a:lnTo>
                    <a:pt x="17943" y="542"/>
                  </a:lnTo>
                  <a:lnTo>
                    <a:pt x="29710" y="542"/>
                  </a:lnTo>
                  <a:cubicBezTo>
                    <a:pt x="29767" y="656"/>
                    <a:pt x="29952" y="770"/>
                    <a:pt x="30066" y="770"/>
                  </a:cubicBezTo>
                  <a:cubicBezTo>
                    <a:pt x="30309" y="770"/>
                    <a:pt x="30480" y="599"/>
                    <a:pt x="30480" y="414"/>
                  </a:cubicBezTo>
                  <a:cubicBezTo>
                    <a:pt x="30480" y="185"/>
                    <a:pt x="30309" y="0"/>
                    <a:pt x="300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 rot="-5400000">
              <a:off x="5265885" y="3473528"/>
              <a:ext cx="1480916" cy="183037"/>
            </a:xfrm>
            <a:custGeom>
              <a:rect b="b" l="l" r="r" t="t"/>
              <a:pathLst>
                <a:path extrusionOk="0" h="4208" w="34046">
                  <a:moveTo>
                    <a:pt x="33632" y="0"/>
                  </a:moveTo>
                  <a:cubicBezTo>
                    <a:pt x="33518" y="0"/>
                    <a:pt x="33332" y="114"/>
                    <a:pt x="33275" y="228"/>
                  </a:cubicBezTo>
                  <a:lnTo>
                    <a:pt x="17757" y="228"/>
                  </a:lnTo>
                  <a:lnTo>
                    <a:pt x="14020" y="3980"/>
                  </a:lnTo>
                  <a:lnTo>
                    <a:pt x="12480" y="3980"/>
                  </a:lnTo>
                  <a:lnTo>
                    <a:pt x="12480" y="827"/>
                  </a:lnTo>
                  <a:lnTo>
                    <a:pt x="0" y="827"/>
                  </a:lnTo>
                  <a:lnTo>
                    <a:pt x="0" y="1070"/>
                  </a:lnTo>
                  <a:lnTo>
                    <a:pt x="12238" y="1070"/>
                  </a:lnTo>
                  <a:lnTo>
                    <a:pt x="12238" y="4208"/>
                  </a:lnTo>
                  <a:lnTo>
                    <a:pt x="14135" y="4208"/>
                  </a:lnTo>
                  <a:lnTo>
                    <a:pt x="17886" y="471"/>
                  </a:lnTo>
                  <a:lnTo>
                    <a:pt x="33275" y="471"/>
                  </a:lnTo>
                  <a:cubicBezTo>
                    <a:pt x="33332" y="642"/>
                    <a:pt x="33518" y="770"/>
                    <a:pt x="33632" y="770"/>
                  </a:cubicBezTo>
                  <a:cubicBezTo>
                    <a:pt x="33874" y="770"/>
                    <a:pt x="34046" y="585"/>
                    <a:pt x="34046" y="357"/>
                  </a:cubicBezTo>
                  <a:cubicBezTo>
                    <a:pt x="34046" y="171"/>
                    <a:pt x="33874" y="0"/>
                    <a:pt x="336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 rot="-5400000">
              <a:off x="5330414" y="3589558"/>
              <a:ext cx="1245768" cy="186126"/>
            </a:xfrm>
            <a:custGeom>
              <a:rect b="b" l="l" r="r" t="t"/>
              <a:pathLst>
                <a:path extrusionOk="0" h="4279" w="28640">
                  <a:moveTo>
                    <a:pt x="28283" y="0"/>
                  </a:moveTo>
                  <a:cubicBezTo>
                    <a:pt x="28098" y="0"/>
                    <a:pt x="27984" y="57"/>
                    <a:pt x="27927" y="243"/>
                  </a:cubicBezTo>
                  <a:lnTo>
                    <a:pt x="17829" y="243"/>
                  </a:lnTo>
                  <a:lnTo>
                    <a:pt x="14020" y="4036"/>
                  </a:lnTo>
                  <a:lnTo>
                    <a:pt x="13250" y="4036"/>
                  </a:lnTo>
                  <a:lnTo>
                    <a:pt x="13250" y="1255"/>
                  </a:lnTo>
                  <a:lnTo>
                    <a:pt x="0" y="1255"/>
                  </a:lnTo>
                  <a:lnTo>
                    <a:pt x="0" y="1483"/>
                  </a:lnTo>
                  <a:lnTo>
                    <a:pt x="13008" y="1483"/>
                  </a:lnTo>
                  <a:lnTo>
                    <a:pt x="13008" y="4279"/>
                  </a:lnTo>
                  <a:lnTo>
                    <a:pt x="14078" y="4279"/>
                  </a:lnTo>
                  <a:lnTo>
                    <a:pt x="17886" y="471"/>
                  </a:lnTo>
                  <a:lnTo>
                    <a:pt x="27927" y="471"/>
                  </a:lnTo>
                  <a:cubicBezTo>
                    <a:pt x="27984" y="656"/>
                    <a:pt x="28098" y="713"/>
                    <a:pt x="28283" y="713"/>
                  </a:cubicBezTo>
                  <a:cubicBezTo>
                    <a:pt x="28454" y="713"/>
                    <a:pt x="28640" y="599"/>
                    <a:pt x="28640" y="357"/>
                  </a:cubicBezTo>
                  <a:cubicBezTo>
                    <a:pt x="28640" y="114"/>
                    <a:pt x="28454" y="0"/>
                    <a:pt x="2828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 rot="-5400000">
              <a:off x="5370411" y="3676053"/>
              <a:ext cx="1059686" cy="199219"/>
            </a:xfrm>
            <a:custGeom>
              <a:rect b="b" l="l" r="r" t="t"/>
              <a:pathLst>
                <a:path extrusionOk="0" h="4580" w="24362">
                  <a:moveTo>
                    <a:pt x="24004" y="1"/>
                  </a:moveTo>
                  <a:cubicBezTo>
                    <a:pt x="23819" y="1"/>
                    <a:pt x="23705" y="129"/>
                    <a:pt x="23648" y="300"/>
                  </a:cubicBezTo>
                  <a:lnTo>
                    <a:pt x="17700" y="300"/>
                  </a:lnTo>
                  <a:lnTo>
                    <a:pt x="14020" y="3980"/>
                  </a:lnTo>
                  <a:lnTo>
                    <a:pt x="14020" y="1613"/>
                  </a:lnTo>
                  <a:lnTo>
                    <a:pt x="0" y="1613"/>
                  </a:lnTo>
                  <a:lnTo>
                    <a:pt x="0" y="1841"/>
                  </a:lnTo>
                  <a:lnTo>
                    <a:pt x="13778" y="1841"/>
                  </a:lnTo>
                  <a:lnTo>
                    <a:pt x="13778" y="4579"/>
                  </a:lnTo>
                  <a:lnTo>
                    <a:pt x="17829" y="543"/>
                  </a:lnTo>
                  <a:lnTo>
                    <a:pt x="23648" y="543"/>
                  </a:lnTo>
                  <a:cubicBezTo>
                    <a:pt x="23705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rect b="b" l="l" r="r" t="t"/>
              <a:pathLst>
                <a:path extrusionOk="0" h="2197" w="21509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rect b="b" l="l" r="r" t="t"/>
              <a:pathLst>
                <a:path extrusionOk="0" h="2426" w="19969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rect b="b" l="l" r="r" t="t"/>
              <a:pathLst>
                <a:path extrusionOk="0" h="2854" w="25731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rect b="b" l="l" r="r" t="t"/>
              <a:pathLst>
                <a:path extrusionOk="0" h="3382" w="22579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rect b="b" l="l" r="r" t="t"/>
              <a:pathLst>
                <a:path extrusionOk="0" h="3866" w="19969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rect b="b" l="l" r="r" t="t"/>
              <a:pathLst>
                <a:path extrusionOk="0" h="4109" w="16874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 rot="-5400000">
              <a:off x="5841900" y="4018530"/>
              <a:ext cx="465336" cy="108613"/>
            </a:xfrm>
            <a:custGeom>
              <a:rect b="b" l="l" r="r" t="t"/>
              <a:pathLst>
                <a:path extrusionOk="0" h="2497" w="10698">
                  <a:moveTo>
                    <a:pt x="0" y="1"/>
                  </a:moveTo>
                  <a:lnTo>
                    <a:pt x="0" y="243"/>
                  </a:lnTo>
                  <a:lnTo>
                    <a:pt x="10455" y="243"/>
                  </a:lnTo>
                  <a:lnTo>
                    <a:pt x="10455" y="2497"/>
                  </a:lnTo>
                  <a:lnTo>
                    <a:pt x="10697" y="2497"/>
                  </a:lnTo>
                  <a:lnTo>
                    <a:pt x="1069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5874501" y="4051132"/>
              <a:ext cx="431191" cy="77556"/>
            </a:xfrm>
            <a:custGeom>
              <a:rect b="b" l="l" r="r" t="t"/>
              <a:pathLst>
                <a:path extrusionOk="0" h="1783" w="9913">
                  <a:moveTo>
                    <a:pt x="0" y="0"/>
                  </a:moveTo>
                  <a:lnTo>
                    <a:pt x="0" y="243"/>
                  </a:lnTo>
                  <a:lnTo>
                    <a:pt x="9685" y="243"/>
                  </a:lnTo>
                  <a:lnTo>
                    <a:pt x="9685" y="1783"/>
                  </a:lnTo>
                  <a:lnTo>
                    <a:pt x="9913" y="1783"/>
                  </a:lnTo>
                  <a:lnTo>
                    <a:pt x="99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5229613" y="3907503"/>
              <a:ext cx="620405" cy="175599"/>
            </a:xfrm>
            <a:custGeom>
              <a:rect b="b" l="l" r="r" t="t"/>
              <a:pathLst>
                <a:path extrusionOk="0" h="4037" w="14263">
                  <a:moveTo>
                    <a:pt x="13906" y="0"/>
                  </a:moveTo>
                  <a:cubicBezTo>
                    <a:pt x="13721" y="0"/>
                    <a:pt x="13607" y="57"/>
                    <a:pt x="13550" y="228"/>
                  </a:cubicBezTo>
                  <a:lnTo>
                    <a:pt x="10155" y="228"/>
                  </a:lnTo>
                  <a:lnTo>
                    <a:pt x="10155" y="3794"/>
                  </a:lnTo>
                  <a:lnTo>
                    <a:pt x="0" y="3794"/>
                  </a:lnTo>
                  <a:lnTo>
                    <a:pt x="0" y="4036"/>
                  </a:lnTo>
                  <a:lnTo>
                    <a:pt x="10398" y="4036"/>
                  </a:lnTo>
                  <a:lnTo>
                    <a:pt x="10398" y="471"/>
                  </a:lnTo>
                  <a:lnTo>
                    <a:pt x="13550" y="471"/>
                  </a:lnTo>
                  <a:cubicBezTo>
                    <a:pt x="13607" y="656"/>
                    <a:pt x="13721" y="713"/>
                    <a:pt x="13906" y="713"/>
                  </a:cubicBezTo>
                  <a:cubicBezTo>
                    <a:pt x="14078" y="713"/>
                    <a:pt x="14263" y="585"/>
                    <a:pt x="14263" y="357"/>
                  </a:cubicBezTo>
                  <a:cubicBezTo>
                    <a:pt x="14263" y="114"/>
                    <a:pt x="14078" y="0"/>
                    <a:pt x="1390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" name="Google Shape;77;p3"/>
          <p:cNvGrpSpPr/>
          <p:nvPr/>
        </p:nvGrpSpPr>
        <p:grpSpPr>
          <a:xfrm>
            <a:off x="7730592" y="1737649"/>
            <a:ext cx="948056" cy="3405808"/>
            <a:chOff x="8623429" y="2586962"/>
            <a:chExt cx="478381" cy="1718543"/>
          </a:xfrm>
        </p:grpSpPr>
        <p:sp>
          <p:nvSpPr>
            <p:cNvPr id="78" name="Google Shape;78;p3"/>
            <p:cNvSpPr/>
            <p:nvPr/>
          </p:nvSpPr>
          <p:spPr>
            <a:xfrm rot="-5400000">
              <a:off x="8267028" y="3481249"/>
              <a:ext cx="1527458" cy="121054"/>
            </a:xfrm>
            <a:custGeom>
              <a:rect b="b" l="l" r="r" t="t"/>
              <a:pathLst>
                <a:path extrusionOk="0" h="2783" w="35116">
                  <a:moveTo>
                    <a:pt x="18185" y="1"/>
                  </a:moveTo>
                  <a:lnTo>
                    <a:pt x="15917" y="2254"/>
                  </a:lnTo>
                  <a:lnTo>
                    <a:pt x="0" y="2254"/>
                  </a:lnTo>
                  <a:lnTo>
                    <a:pt x="0" y="2497"/>
                  </a:lnTo>
                  <a:lnTo>
                    <a:pt x="16046" y="2497"/>
                  </a:lnTo>
                  <a:lnTo>
                    <a:pt x="18299" y="229"/>
                  </a:lnTo>
                  <a:lnTo>
                    <a:pt x="22878" y="229"/>
                  </a:lnTo>
                  <a:lnTo>
                    <a:pt x="25131" y="2497"/>
                  </a:lnTo>
                  <a:lnTo>
                    <a:pt x="34402" y="2497"/>
                  </a:lnTo>
                  <a:cubicBezTo>
                    <a:pt x="34459" y="2668"/>
                    <a:pt x="34588" y="2782"/>
                    <a:pt x="34759" y="2782"/>
                  </a:cubicBezTo>
                  <a:cubicBezTo>
                    <a:pt x="35001" y="2782"/>
                    <a:pt x="35115" y="2611"/>
                    <a:pt x="35115" y="2368"/>
                  </a:cubicBezTo>
                  <a:cubicBezTo>
                    <a:pt x="35115" y="2197"/>
                    <a:pt x="35001" y="2012"/>
                    <a:pt x="34759" y="2012"/>
                  </a:cubicBezTo>
                  <a:cubicBezTo>
                    <a:pt x="34588" y="2012"/>
                    <a:pt x="34459" y="2140"/>
                    <a:pt x="34402" y="2254"/>
                  </a:cubicBezTo>
                  <a:lnTo>
                    <a:pt x="25245" y="2254"/>
                  </a:lnTo>
                  <a:lnTo>
                    <a:pt x="2293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 rot="-5400000">
              <a:off x="8122184" y="3470418"/>
              <a:ext cx="1506971" cy="163203"/>
            </a:xfrm>
            <a:custGeom>
              <a:rect b="b" l="l" r="r" t="t"/>
              <a:pathLst>
                <a:path extrusionOk="0" h="3752" w="34645">
                  <a:moveTo>
                    <a:pt x="14135" y="0"/>
                  </a:moveTo>
                  <a:lnTo>
                    <a:pt x="14135" y="3509"/>
                  </a:lnTo>
                  <a:lnTo>
                    <a:pt x="0" y="3509"/>
                  </a:lnTo>
                  <a:lnTo>
                    <a:pt x="0" y="3751"/>
                  </a:lnTo>
                  <a:lnTo>
                    <a:pt x="14377" y="3751"/>
                  </a:lnTo>
                  <a:lnTo>
                    <a:pt x="14377" y="243"/>
                  </a:lnTo>
                  <a:lnTo>
                    <a:pt x="24832" y="243"/>
                  </a:lnTo>
                  <a:lnTo>
                    <a:pt x="27684" y="3095"/>
                  </a:lnTo>
                  <a:lnTo>
                    <a:pt x="33874" y="3095"/>
                  </a:lnTo>
                  <a:cubicBezTo>
                    <a:pt x="33931" y="3209"/>
                    <a:pt x="34103" y="3338"/>
                    <a:pt x="34231" y="3338"/>
                  </a:cubicBezTo>
                  <a:cubicBezTo>
                    <a:pt x="34459" y="3338"/>
                    <a:pt x="34645" y="3152"/>
                    <a:pt x="34645" y="2910"/>
                  </a:cubicBezTo>
                  <a:cubicBezTo>
                    <a:pt x="34645" y="2739"/>
                    <a:pt x="34459" y="2553"/>
                    <a:pt x="34231" y="2553"/>
                  </a:cubicBezTo>
                  <a:cubicBezTo>
                    <a:pt x="34046" y="2553"/>
                    <a:pt x="33931" y="2682"/>
                    <a:pt x="33874" y="2853"/>
                  </a:cubicBezTo>
                  <a:lnTo>
                    <a:pt x="27741" y="2853"/>
                  </a:lnTo>
                  <a:lnTo>
                    <a:pt x="2496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 rot="-5400000">
              <a:off x="8039648" y="3426986"/>
              <a:ext cx="1578959" cy="178079"/>
            </a:xfrm>
            <a:custGeom>
              <a:rect b="b" l="l" r="r" t="t"/>
              <a:pathLst>
                <a:path extrusionOk="0" h="4094" w="36300">
                  <a:moveTo>
                    <a:pt x="13193" y="0"/>
                  </a:moveTo>
                  <a:lnTo>
                    <a:pt x="13193" y="3866"/>
                  </a:lnTo>
                  <a:lnTo>
                    <a:pt x="0" y="3866"/>
                  </a:lnTo>
                  <a:lnTo>
                    <a:pt x="0" y="4094"/>
                  </a:lnTo>
                  <a:lnTo>
                    <a:pt x="13421" y="4094"/>
                  </a:lnTo>
                  <a:lnTo>
                    <a:pt x="13421" y="228"/>
                  </a:lnTo>
                  <a:lnTo>
                    <a:pt x="25488" y="228"/>
                  </a:lnTo>
                  <a:lnTo>
                    <a:pt x="28397" y="3152"/>
                  </a:lnTo>
                  <a:lnTo>
                    <a:pt x="35586" y="3152"/>
                  </a:lnTo>
                  <a:cubicBezTo>
                    <a:pt x="35657" y="3266"/>
                    <a:pt x="35771" y="3381"/>
                    <a:pt x="35942" y="3381"/>
                  </a:cubicBezTo>
                  <a:cubicBezTo>
                    <a:pt x="36185" y="3381"/>
                    <a:pt x="36299" y="3266"/>
                    <a:pt x="36299" y="3024"/>
                  </a:cubicBezTo>
                  <a:cubicBezTo>
                    <a:pt x="36299" y="2853"/>
                    <a:pt x="36185" y="2667"/>
                    <a:pt x="35942" y="2667"/>
                  </a:cubicBezTo>
                  <a:cubicBezTo>
                    <a:pt x="35771" y="2667"/>
                    <a:pt x="35657" y="2724"/>
                    <a:pt x="35586" y="2910"/>
                  </a:cubicBezTo>
                  <a:lnTo>
                    <a:pt x="28454" y="2910"/>
                  </a:lnTo>
                  <a:lnTo>
                    <a:pt x="2560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-5400000">
              <a:off x="8073163" y="3501432"/>
              <a:ext cx="1413930" cy="194216"/>
            </a:xfrm>
            <a:custGeom>
              <a:rect b="b" l="l" r="r" t="t"/>
              <a:pathLst>
                <a:path extrusionOk="0" h="4465" w="32506">
                  <a:moveTo>
                    <a:pt x="12238" y="0"/>
                  </a:moveTo>
                  <a:lnTo>
                    <a:pt x="12238" y="4222"/>
                  </a:lnTo>
                  <a:lnTo>
                    <a:pt x="0" y="4222"/>
                  </a:lnTo>
                  <a:lnTo>
                    <a:pt x="0" y="4464"/>
                  </a:lnTo>
                  <a:lnTo>
                    <a:pt x="12480" y="4464"/>
                  </a:lnTo>
                  <a:lnTo>
                    <a:pt x="12480" y="243"/>
                  </a:lnTo>
                  <a:lnTo>
                    <a:pt x="26258" y="243"/>
                  </a:lnTo>
                  <a:lnTo>
                    <a:pt x="29353" y="3323"/>
                  </a:lnTo>
                  <a:lnTo>
                    <a:pt x="31792" y="3323"/>
                  </a:lnTo>
                  <a:cubicBezTo>
                    <a:pt x="31849" y="3452"/>
                    <a:pt x="31963" y="3566"/>
                    <a:pt x="32149" y="3566"/>
                  </a:cubicBezTo>
                  <a:cubicBezTo>
                    <a:pt x="32377" y="3566"/>
                    <a:pt x="32505" y="3395"/>
                    <a:pt x="32505" y="3209"/>
                  </a:cubicBezTo>
                  <a:cubicBezTo>
                    <a:pt x="32505" y="2967"/>
                    <a:pt x="32377" y="2796"/>
                    <a:pt x="32149" y="2796"/>
                  </a:cubicBezTo>
                  <a:cubicBezTo>
                    <a:pt x="31963" y="2796"/>
                    <a:pt x="31849" y="2910"/>
                    <a:pt x="31792" y="3095"/>
                  </a:cubicBezTo>
                  <a:lnTo>
                    <a:pt x="29467" y="3095"/>
                  </a:lnTo>
                  <a:lnTo>
                    <a:pt x="2638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400000">
              <a:off x="8472362" y="4017291"/>
              <a:ext cx="439281" cy="137148"/>
            </a:xfrm>
            <a:custGeom>
              <a:rect b="b" l="l" r="r" t="t"/>
              <a:pathLst>
                <a:path extrusionOk="0" h="3153" w="10099">
                  <a:moveTo>
                    <a:pt x="9742" y="1"/>
                  </a:moveTo>
                  <a:cubicBezTo>
                    <a:pt x="9499" y="1"/>
                    <a:pt x="9328" y="186"/>
                    <a:pt x="9328" y="357"/>
                  </a:cubicBezTo>
                  <a:cubicBezTo>
                    <a:pt x="9328" y="543"/>
                    <a:pt x="9442" y="714"/>
                    <a:pt x="9628" y="714"/>
                  </a:cubicBezTo>
                  <a:lnTo>
                    <a:pt x="9628" y="2910"/>
                  </a:lnTo>
                  <a:lnTo>
                    <a:pt x="0" y="2910"/>
                  </a:lnTo>
                  <a:lnTo>
                    <a:pt x="0" y="3153"/>
                  </a:lnTo>
                  <a:lnTo>
                    <a:pt x="9856" y="3153"/>
                  </a:lnTo>
                  <a:lnTo>
                    <a:pt x="9856" y="714"/>
                  </a:lnTo>
                  <a:cubicBezTo>
                    <a:pt x="9984" y="714"/>
                    <a:pt x="10098" y="543"/>
                    <a:pt x="10098" y="357"/>
                  </a:cubicBezTo>
                  <a:cubicBezTo>
                    <a:pt x="10098" y="186"/>
                    <a:pt x="9913" y="1"/>
                    <a:pt x="974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 rot="-5400000">
              <a:off x="8472688" y="3978513"/>
              <a:ext cx="477733" cy="176252"/>
            </a:xfrm>
            <a:custGeom>
              <a:rect b="b" l="l" r="r" t="t"/>
              <a:pathLst>
                <a:path extrusionOk="0" h="4052" w="10983">
                  <a:moveTo>
                    <a:pt x="10569" y="1"/>
                  </a:moveTo>
                  <a:cubicBezTo>
                    <a:pt x="10398" y="1"/>
                    <a:pt x="10212" y="186"/>
                    <a:pt x="10212" y="357"/>
                  </a:cubicBezTo>
                  <a:cubicBezTo>
                    <a:pt x="10212" y="543"/>
                    <a:pt x="10341" y="714"/>
                    <a:pt x="10455" y="714"/>
                  </a:cubicBezTo>
                  <a:lnTo>
                    <a:pt x="10455" y="3809"/>
                  </a:lnTo>
                  <a:lnTo>
                    <a:pt x="0" y="3809"/>
                  </a:lnTo>
                  <a:lnTo>
                    <a:pt x="0" y="4052"/>
                  </a:lnTo>
                  <a:lnTo>
                    <a:pt x="10697" y="4052"/>
                  </a:lnTo>
                  <a:lnTo>
                    <a:pt x="10697" y="714"/>
                  </a:lnTo>
                  <a:cubicBezTo>
                    <a:pt x="10868" y="714"/>
                    <a:pt x="10983" y="543"/>
                    <a:pt x="10983" y="357"/>
                  </a:cubicBezTo>
                  <a:cubicBezTo>
                    <a:pt x="10983" y="186"/>
                    <a:pt x="10811" y="1"/>
                    <a:pt x="1056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 rot="-5400000">
              <a:off x="8182970" y="3430727"/>
              <a:ext cx="1620499" cy="129057"/>
            </a:xfrm>
            <a:custGeom>
              <a:rect b="b" l="l" r="r" t="t"/>
              <a:pathLst>
                <a:path extrusionOk="0" h="2967" w="37255">
                  <a:moveTo>
                    <a:pt x="17700" y="0"/>
                  </a:moveTo>
                  <a:lnTo>
                    <a:pt x="15261" y="2382"/>
                  </a:lnTo>
                  <a:lnTo>
                    <a:pt x="0" y="2382"/>
                  </a:lnTo>
                  <a:lnTo>
                    <a:pt x="0" y="2610"/>
                  </a:lnTo>
                  <a:lnTo>
                    <a:pt x="15390" y="2610"/>
                  </a:lnTo>
                  <a:lnTo>
                    <a:pt x="17829" y="243"/>
                  </a:lnTo>
                  <a:lnTo>
                    <a:pt x="23462" y="243"/>
                  </a:lnTo>
                  <a:lnTo>
                    <a:pt x="26030" y="2739"/>
                  </a:lnTo>
                  <a:lnTo>
                    <a:pt x="36484" y="2739"/>
                  </a:lnTo>
                  <a:cubicBezTo>
                    <a:pt x="36542" y="2910"/>
                    <a:pt x="36727" y="2967"/>
                    <a:pt x="36841" y="2967"/>
                  </a:cubicBezTo>
                  <a:cubicBezTo>
                    <a:pt x="37084" y="2967"/>
                    <a:pt x="37255" y="2853"/>
                    <a:pt x="37255" y="2610"/>
                  </a:cubicBezTo>
                  <a:cubicBezTo>
                    <a:pt x="37255" y="2382"/>
                    <a:pt x="37084" y="2254"/>
                    <a:pt x="36841" y="2254"/>
                  </a:cubicBezTo>
                  <a:cubicBezTo>
                    <a:pt x="36727" y="2254"/>
                    <a:pt x="36542" y="2311"/>
                    <a:pt x="36484" y="2496"/>
                  </a:cubicBezTo>
                  <a:lnTo>
                    <a:pt x="26087" y="2496"/>
                  </a:lnTo>
                  <a:lnTo>
                    <a:pt x="2359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 rot="-5400000">
              <a:off x="8089908" y="3371157"/>
              <a:ext cx="1718543" cy="150153"/>
            </a:xfrm>
            <a:custGeom>
              <a:rect b="b" l="l" r="r" t="t"/>
              <a:pathLst>
                <a:path extrusionOk="0" h="3452" w="39509">
                  <a:moveTo>
                    <a:pt x="17344" y="0"/>
                  </a:moveTo>
                  <a:lnTo>
                    <a:pt x="14620" y="2681"/>
                  </a:lnTo>
                  <a:lnTo>
                    <a:pt x="0" y="2681"/>
                  </a:lnTo>
                  <a:lnTo>
                    <a:pt x="0" y="2924"/>
                  </a:lnTo>
                  <a:lnTo>
                    <a:pt x="14734" y="2924"/>
                  </a:lnTo>
                  <a:lnTo>
                    <a:pt x="17401" y="243"/>
                  </a:lnTo>
                  <a:lnTo>
                    <a:pt x="24062" y="243"/>
                  </a:lnTo>
                  <a:lnTo>
                    <a:pt x="27028" y="3152"/>
                  </a:lnTo>
                  <a:lnTo>
                    <a:pt x="38738" y="3152"/>
                  </a:lnTo>
                  <a:cubicBezTo>
                    <a:pt x="38795" y="3338"/>
                    <a:pt x="38980" y="3452"/>
                    <a:pt x="39095" y="3452"/>
                  </a:cubicBezTo>
                  <a:cubicBezTo>
                    <a:pt x="39337" y="3452"/>
                    <a:pt x="39508" y="3281"/>
                    <a:pt x="39508" y="3038"/>
                  </a:cubicBezTo>
                  <a:cubicBezTo>
                    <a:pt x="39508" y="2853"/>
                    <a:pt x="39337" y="2681"/>
                    <a:pt x="39095" y="2681"/>
                  </a:cubicBezTo>
                  <a:cubicBezTo>
                    <a:pt x="38980" y="2681"/>
                    <a:pt x="38795" y="2796"/>
                    <a:pt x="38738" y="2924"/>
                  </a:cubicBezTo>
                  <a:lnTo>
                    <a:pt x="27157" y="2924"/>
                  </a:lnTo>
                  <a:lnTo>
                    <a:pt x="2417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8069444" y="3539297"/>
              <a:ext cx="1330763" cy="201654"/>
            </a:xfrm>
            <a:custGeom>
              <a:rect b="b" l="l" r="r" t="t"/>
              <a:pathLst>
                <a:path extrusionOk="0" h="4636" w="30594">
                  <a:moveTo>
                    <a:pt x="11282" y="0"/>
                  </a:moveTo>
                  <a:lnTo>
                    <a:pt x="11282" y="4393"/>
                  </a:lnTo>
                  <a:lnTo>
                    <a:pt x="0" y="4393"/>
                  </a:lnTo>
                  <a:lnTo>
                    <a:pt x="0" y="4636"/>
                  </a:lnTo>
                  <a:lnTo>
                    <a:pt x="11524" y="4636"/>
                  </a:lnTo>
                  <a:lnTo>
                    <a:pt x="11524" y="243"/>
                  </a:lnTo>
                  <a:lnTo>
                    <a:pt x="26914" y="243"/>
                  </a:lnTo>
                  <a:lnTo>
                    <a:pt x="29881" y="3152"/>
                  </a:lnTo>
                  <a:cubicBezTo>
                    <a:pt x="29824" y="3209"/>
                    <a:pt x="29824" y="3267"/>
                    <a:pt x="29824" y="3324"/>
                  </a:cubicBezTo>
                  <a:cubicBezTo>
                    <a:pt x="29824" y="3566"/>
                    <a:pt x="30009" y="3737"/>
                    <a:pt x="30180" y="3737"/>
                  </a:cubicBezTo>
                  <a:cubicBezTo>
                    <a:pt x="30423" y="3737"/>
                    <a:pt x="30594" y="3566"/>
                    <a:pt x="30594" y="3324"/>
                  </a:cubicBezTo>
                  <a:cubicBezTo>
                    <a:pt x="30594" y="3152"/>
                    <a:pt x="30423" y="2967"/>
                    <a:pt x="30180" y="2967"/>
                  </a:cubicBezTo>
                  <a:cubicBezTo>
                    <a:pt x="30123" y="2967"/>
                    <a:pt x="30123" y="2967"/>
                    <a:pt x="30066" y="3024"/>
                  </a:cubicBezTo>
                  <a:lnTo>
                    <a:pt x="2702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8940152" y="3389472"/>
              <a:ext cx="230232" cy="93085"/>
            </a:xfrm>
            <a:custGeom>
              <a:rect b="b" l="l" r="r" t="t"/>
              <a:pathLst>
                <a:path extrusionOk="0" h="2140" w="5293">
                  <a:moveTo>
                    <a:pt x="4879" y="0"/>
                  </a:moveTo>
                  <a:cubicBezTo>
                    <a:pt x="4765" y="0"/>
                    <a:pt x="4579" y="114"/>
                    <a:pt x="4522" y="243"/>
                  </a:cubicBezTo>
                  <a:lnTo>
                    <a:pt x="1912" y="243"/>
                  </a:lnTo>
                  <a:lnTo>
                    <a:pt x="1" y="2140"/>
                  </a:lnTo>
                  <a:lnTo>
                    <a:pt x="357" y="2140"/>
                  </a:lnTo>
                  <a:lnTo>
                    <a:pt x="2026" y="471"/>
                  </a:lnTo>
                  <a:lnTo>
                    <a:pt x="4522" y="471"/>
                  </a:lnTo>
                  <a:cubicBezTo>
                    <a:pt x="4579" y="656"/>
                    <a:pt x="4765" y="770"/>
                    <a:pt x="4879" y="770"/>
                  </a:cubicBezTo>
                  <a:cubicBezTo>
                    <a:pt x="5121" y="770"/>
                    <a:pt x="5292" y="599"/>
                    <a:pt x="5292" y="357"/>
                  </a:cubicBezTo>
                  <a:cubicBezTo>
                    <a:pt x="5292" y="186"/>
                    <a:pt x="5121" y="0"/>
                    <a:pt x="487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8976450" y="3345735"/>
              <a:ext cx="196696" cy="54024"/>
            </a:xfrm>
            <a:custGeom>
              <a:rect b="b" l="l" r="r" t="t"/>
              <a:pathLst>
                <a:path extrusionOk="0" h="1242" w="4522">
                  <a:moveTo>
                    <a:pt x="4165" y="1"/>
                  </a:moveTo>
                  <a:cubicBezTo>
                    <a:pt x="3994" y="1"/>
                    <a:pt x="3866" y="115"/>
                    <a:pt x="3809" y="229"/>
                  </a:cubicBezTo>
                  <a:lnTo>
                    <a:pt x="1013" y="229"/>
                  </a:lnTo>
                  <a:lnTo>
                    <a:pt x="1" y="1242"/>
                  </a:lnTo>
                  <a:lnTo>
                    <a:pt x="357" y="1242"/>
                  </a:lnTo>
                  <a:lnTo>
                    <a:pt x="1142" y="471"/>
                  </a:lnTo>
                  <a:lnTo>
                    <a:pt x="3809" y="471"/>
                  </a:lnTo>
                  <a:cubicBezTo>
                    <a:pt x="3866" y="642"/>
                    <a:pt x="3994" y="771"/>
                    <a:pt x="4165" y="771"/>
                  </a:cubicBezTo>
                  <a:cubicBezTo>
                    <a:pt x="4351" y="771"/>
                    <a:pt x="4522" y="585"/>
                    <a:pt x="4522" y="357"/>
                  </a:cubicBezTo>
                  <a:cubicBezTo>
                    <a:pt x="4522" y="172"/>
                    <a:pt x="4351" y="1"/>
                    <a:pt x="4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3"/>
          <p:cNvGrpSpPr/>
          <p:nvPr/>
        </p:nvGrpSpPr>
        <p:grpSpPr>
          <a:xfrm flipH="1" rot="10800000">
            <a:off x="945475" y="3635300"/>
            <a:ext cx="2699775" cy="2633450"/>
            <a:chOff x="661125" y="2751225"/>
            <a:chExt cx="2699775" cy="2633450"/>
          </a:xfrm>
        </p:grpSpPr>
        <p:sp>
          <p:nvSpPr>
            <p:cNvPr id="90" name="Google Shape;90;p3"/>
            <p:cNvSpPr/>
            <p:nvPr/>
          </p:nvSpPr>
          <p:spPr>
            <a:xfrm>
              <a:off x="661125" y="2918175"/>
              <a:ext cx="78450" cy="888175"/>
            </a:xfrm>
            <a:custGeom>
              <a:rect b="b" l="l" r="r" t="t"/>
              <a:pathLst>
                <a:path extrusionOk="0" h="35527" w="3138">
                  <a:moveTo>
                    <a:pt x="1429" y="32996"/>
                  </a:moveTo>
                  <a:cubicBezTo>
                    <a:pt x="912" y="33169"/>
                    <a:pt x="534" y="33653"/>
                    <a:pt x="534" y="34228"/>
                  </a:cubicBezTo>
                  <a:cubicBezTo>
                    <a:pt x="534" y="34943"/>
                    <a:pt x="1117" y="35526"/>
                    <a:pt x="1840" y="35526"/>
                  </a:cubicBezTo>
                  <a:cubicBezTo>
                    <a:pt x="2555" y="35526"/>
                    <a:pt x="3138" y="34943"/>
                    <a:pt x="3138" y="34228"/>
                  </a:cubicBezTo>
                  <a:cubicBezTo>
                    <a:pt x="3138" y="33653"/>
                    <a:pt x="2768" y="33169"/>
                    <a:pt x="2243" y="32996"/>
                  </a:cubicBezTo>
                  <a:lnTo>
                    <a:pt x="2243" y="0"/>
                  </a:lnTo>
                  <a:lnTo>
                    <a:pt x="0" y="0"/>
                  </a:lnTo>
                  <a:lnTo>
                    <a:pt x="0" y="822"/>
                  </a:lnTo>
                  <a:lnTo>
                    <a:pt x="1429" y="82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366975" y="2751225"/>
              <a:ext cx="245625" cy="1823950"/>
            </a:xfrm>
            <a:custGeom>
              <a:rect b="b" l="l" r="r" t="t"/>
              <a:pathLst>
                <a:path extrusionOk="0" h="72958" w="9825">
                  <a:moveTo>
                    <a:pt x="822" y="0"/>
                  </a:moveTo>
                  <a:lnTo>
                    <a:pt x="1" y="0"/>
                  </a:lnTo>
                  <a:lnTo>
                    <a:pt x="1" y="13118"/>
                  </a:lnTo>
                  <a:lnTo>
                    <a:pt x="9003" y="22121"/>
                  </a:lnTo>
                  <a:lnTo>
                    <a:pt x="9003" y="49055"/>
                  </a:lnTo>
                  <a:lnTo>
                    <a:pt x="1627" y="56431"/>
                  </a:lnTo>
                  <a:lnTo>
                    <a:pt x="1627" y="70403"/>
                  </a:lnTo>
                  <a:cubicBezTo>
                    <a:pt x="1085" y="70559"/>
                    <a:pt x="682" y="71052"/>
                    <a:pt x="682" y="71652"/>
                  </a:cubicBezTo>
                  <a:cubicBezTo>
                    <a:pt x="682" y="72366"/>
                    <a:pt x="1266" y="72958"/>
                    <a:pt x="1988" y="72958"/>
                  </a:cubicBezTo>
                  <a:cubicBezTo>
                    <a:pt x="2711" y="72958"/>
                    <a:pt x="3294" y="72366"/>
                    <a:pt x="3294" y="71652"/>
                  </a:cubicBezTo>
                  <a:cubicBezTo>
                    <a:pt x="3294" y="71093"/>
                    <a:pt x="2941" y="70617"/>
                    <a:pt x="2440" y="70436"/>
                  </a:cubicBezTo>
                  <a:lnTo>
                    <a:pt x="2440" y="56768"/>
                  </a:lnTo>
                  <a:lnTo>
                    <a:pt x="9825" y="49392"/>
                  </a:lnTo>
                  <a:lnTo>
                    <a:pt x="9825" y="21784"/>
                  </a:lnTo>
                  <a:lnTo>
                    <a:pt x="822" y="12781"/>
                  </a:lnTo>
                  <a:lnTo>
                    <a:pt x="82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924300" y="2751225"/>
              <a:ext cx="264325" cy="2033625"/>
            </a:xfrm>
            <a:custGeom>
              <a:rect b="b" l="l" r="r" t="t"/>
              <a:pathLst>
                <a:path extrusionOk="0" h="81345" w="10573">
                  <a:moveTo>
                    <a:pt x="9751" y="23591"/>
                  </a:moveTo>
                  <a:lnTo>
                    <a:pt x="896" y="23591"/>
                  </a:lnTo>
                  <a:lnTo>
                    <a:pt x="896" y="78806"/>
                  </a:lnTo>
                  <a:cubicBezTo>
                    <a:pt x="370" y="78979"/>
                    <a:pt x="1" y="79463"/>
                    <a:pt x="1" y="80038"/>
                  </a:cubicBezTo>
                  <a:cubicBezTo>
                    <a:pt x="1" y="80753"/>
                    <a:pt x="584" y="81344"/>
                    <a:pt x="1298" y="81344"/>
                  </a:cubicBezTo>
                  <a:cubicBezTo>
                    <a:pt x="2021" y="81344"/>
                    <a:pt x="2605" y="80753"/>
                    <a:pt x="2605" y="80038"/>
                  </a:cubicBezTo>
                  <a:cubicBezTo>
                    <a:pt x="2605" y="79463"/>
                    <a:pt x="2227" y="78979"/>
                    <a:pt x="1709" y="78806"/>
                  </a:cubicBezTo>
                  <a:lnTo>
                    <a:pt x="1709" y="24404"/>
                  </a:lnTo>
                  <a:lnTo>
                    <a:pt x="10572" y="24404"/>
                  </a:lnTo>
                  <a:lnTo>
                    <a:pt x="10572" y="0"/>
                  </a:lnTo>
                  <a:lnTo>
                    <a:pt x="975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661125" y="4193000"/>
              <a:ext cx="136575" cy="1191675"/>
            </a:xfrm>
            <a:custGeom>
              <a:rect b="b" l="l" r="r" t="t"/>
              <a:pathLst>
                <a:path extrusionOk="0" h="47667" w="5463">
                  <a:moveTo>
                    <a:pt x="4567" y="45129"/>
                  </a:moveTo>
                  <a:lnTo>
                    <a:pt x="4567" y="0"/>
                  </a:lnTo>
                  <a:lnTo>
                    <a:pt x="0" y="0"/>
                  </a:lnTo>
                  <a:lnTo>
                    <a:pt x="0" y="822"/>
                  </a:lnTo>
                  <a:lnTo>
                    <a:pt x="3746" y="822"/>
                  </a:lnTo>
                  <a:lnTo>
                    <a:pt x="3746" y="45129"/>
                  </a:lnTo>
                  <a:cubicBezTo>
                    <a:pt x="3228" y="45301"/>
                    <a:pt x="2850" y="45786"/>
                    <a:pt x="2850" y="46361"/>
                  </a:cubicBezTo>
                  <a:cubicBezTo>
                    <a:pt x="2850" y="47084"/>
                    <a:pt x="3434" y="47667"/>
                    <a:pt x="4157" y="47667"/>
                  </a:cubicBezTo>
                  <a:cubicBezTo>
                    <a:pt x="4879" y="47667"/>
                    <a:pt x="5463" y="47084"/>
                    <a:pt x="5463" y="46361"/>
                  </a:cubicBezTo>
                  <a:cubicBezTo>
                    <a:pt x="5463" y="45786"/>
                    <a:pt x="5085" y="45301"/>
                    <a:pt x="4567" y="451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661125" y="4097725"/>
              <a:ext cx="210700" cy="779125"/>
            </a:xfrm>
            <a:custGeom>
              <a:rect b="b" l="l" r="r" t="t"/>
              <a:pathLst>
                <a:path extrusionOk="0" h="31165" w="8428">
                  <a:moveTo>
                    <a:pt x="7532" y="28626"/>
                  </a:moveTo>
                  <a:lnTo>
                    <a:pt x="7532" y="0"/>
                  </a:lnTo>
                  <a:lnTo>
                    <a:pt x="0" y="0"/>
                  </a:lnTo>
                  <a:lnTo>
                    <a:pt x="0" y="813"/>
                  </a:lnTo>
                  <a:lnTo>
                    <a:pt x="6711" y="813"/>
                  </a:lnTo>
                  <a:lnTo>
                    <a:pt x="6711" y="28626"/>
                  </a:lnTo>
                  <a:cubicBezTo>
                    <a:pt x="6194" y="28799"/>
                    <a:pt x="5816" y="29283"/>
                    <a:pt x="5816" y="29858"/>
                  </a:cubicBezTo>
                  <a:cubicBezTo>
                    <a:pt x="5816" y="30581"/>
                    <a:pt x="6399" y="31164"/>
                    <a:pt x="7122" y="31164"/>
                  </a:cubicBezTo>
                  <a:cubicBezTo>
                    <a:pt x="7845" y="31164"/>
                    <a:pt x="8428" y="30581"/>
                    <a:pt x="8428" y="29858"/>
                  </a:cubicBezTo>
                  <a:cubicBezTo>
                    <a:pt x="8428" y="29283"/>
                    <a:pt x="8050" y="28799"/>
                    <a:pt x="7532" y="2862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661125" y="3995450"/>
              <a:ext cx="293250" cy="1116525"/>
            </a:xfrm>
            <a:custGeom>
              <a:rect b="b" l="l" r="r" t="t"/>
              <a:pathLst>
                <a:path extrusionOk="0" h="44661" w="11730">
                  <a:moveTo>
                    <a:pt x="10835" y="42122"/>
                  </a:moveTo>
                  <a:lnTo>
                    <a:pt x="10835" y="0"/>
                  </a:lnTo>
                  <a:lnTo>
                    <a:pt x="0" y="0"/>
                  </a:lnTo>
                  <a:lnTo>
                    <a:pt x="0" y="814"/>
                  </a:lnTo>
                  <a:lnTo>
                    <a:pt x="10021" y="814"/>
                  </a:lnTo>
                  <a:lnTo>
                    <a:pt x="10021" y="42122"/>
                  </a:lnTo>
                  <a:cubicBezTo>
                    <a:pt x="9496" y="42295"/>
                    <a:pt x="9126" y="42780"/>
                    <a:pt x="9126" y="43355"/>
                  </a:cubicBezTo>
                  <a:cubicBezTo>
                    <a:pt x="9126" y="44077"/>
                    <a:pt x="9709" y="44661"/>
                    <a:pt x="10424" y="44661"/>
                  </a:cubicBezTo>
                  <a:cubicBezTo>
                    <a:pt x="11147" y="44661"/>
                    <a:pt x="11730" y="44077"/>
                    <a:pt x="11730" y="43355"/>
                  </a:cubicBezTo>
                  <a:cubicBezTo>
                    <a:pt x="11730" y="42780"/>
                    <a:pt x="11352" y="42295"/>
                    <a:pt x="10835" y="4212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661125" y="3906725"/>
              <a:ext cx="388750" cy="833775"/>
            </a:xfrm>
            <a:custGeom>
              <a:rect b="b" l="l" r="r" t="t"/>
              <a:pathLst>
                <a:path extrusionOk="0" h="33351" w="15550">
                  <a:moveTo>
                    <a:pt x="14654" y="30812"/>
                  </a:moveTo>
                  <a:lnTo>
                    <a:pt x="14654" y="1"/>
                  </a:lnTo>
                  <a:lnTo>
                    <a:pt x="0" y="1"/>
                  </a:lnTo>
                  <a:lnTo>
                    <a:pt x="0" y="822"/>
                  </a:lnTo>
                  <a:lnTo>
                    <a:pt x="13833" y="822"/>
                  </a:lnTo>
                  <a:lnTo>
                    <a:pt x="13833" y="30812"/>
                  </a:lnTo>
                  <a:cubicBezTo>
                    <a:pt x="13315" y="30985"/>
                    <a:pt x="12946" y="31469"/>
                    <a:pt x="12946" y="32044"/>
                  </a:cubicBezTo>
                  <a:cubicBezTo>
                    <a:pt x="12946" y="32767"/>
                    <a:pt x="13529" y="33350"/>
                    <a:pt x="14243" y="33350"/>
                  </a:cubicBezTo>
                  <a:cubicBezTo>
                    <a:pt x="14966" y="33350"/>
                    <a:pt x="15549" y="32767"/>
                    <a:pt x="15549" y="32044"/>
                  </a:cubicBezTo>
                  <a:cubicBezTo>
                    <a:pt x="15549" y="31469"/>
                    <a:pt x="15172" y="30985"/>
                    <a:pt x="14654" y="3081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661125" y="2832325"/>
              <a:ext cx="487100" cy="2112700"/>
            </a:xfrm>
            <a:custGeom>
              <a:rect b="b" l="l" r="r" t="t"/>
              <a:pathLst>
                <a:path extrusionOk="0" h="84508" w="19484">
                  <a:moveTo>
                    <a:pt x="18589" y="81969"/>
                  </a:moveTo>
                  <a:lnTo>
                    <a:pt x="18589" y="39724"/>
                  </a:lnTo>
                  <a:lnTo>
                    <a:pt x="5191" y="39724"/>
                  </a:lnTo>
                  <a:lnTo>
                    <a:pt x="5191" y="1"/>
                  </a:lnTo>
                  <a:lnTo>
                    <a:pt x="0" y="1"/>
                  </a:lnTo>
                  <a:lnTo>
                    <a:pt x="0" y="814"/>
                  </a:lnTo>
                  <a:lnTo>
                    <a:pt x="4370" y="814"/>
                  </a:lnTo>
                  <a:lnTo>
                    <a:pt x="4370" y="40546"/>
                  </a:lnTo>
                  <a:lnTo>
                    <a:pt x="17767" y="40546"/>
                  </a:lnTo>
                  <a:lnTo>
                    <a:pt x="17767" y="81969"/>
                  </a:lnTo>
                  <a:cubicBezTo>
                    <a:pt x="17250" y="82142"/>
                    <a:pt x="16872" y="82626"/>
                    <a:pt x="16872" y="83201"/>
                  </a:cubicBezTo>
                  <a:cubicBezTo>
                    <a:pt x="16872" y="83924"/>
                    <a:pt x="17463" y="84507"/>
                    <a:pt x="18178" y="84507"/>
                  </a:cubicBezTo>
                  <a:cubicBezTo>
                    <a:pt x="18901" y="84507"/>
                    <a:pt x="19484" y="83924"/>
                    <a:pt x="19484" y="83201"/>
                  </a:cubicBezTo>
                  <a:cubicBezTo>
                    <a:pt x="19484" y="82626"/>
                    <a:pt x="19106" y="82142"/>
                    <a:pt x="18589" y="8196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861750" y="2751225"/>
              <a:ext cx="410725" cy="2406750"/>
            </a:xfrm>
            <a:custGeom>
              <a:rect b="b" l="l" r="r" t="t"/>
              <a:pathLst>
                <a:path extrusionOk="0" h="96270" w="16429">
                  <a:moveTo>
                    <a:pt x="15533" y="93731"/>
                  </a:moveTo>
                  <a:lnTo>
                    <a:pt x="15533" y="38730"/>
                  </a:lnTo>
                  <a:lnTo>
                    <a:pt x="822" y="38730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9543"/>
                  </a:lnTo>
                  <a:lnTo>
                    <a:pt x="14720" y="39543"/>
                  </a:lnTo>
                  <a:lnTo>
                    <a:pt x="14720" y="93731"/>
                  </a:lnTo>
                  <a:cubicBezTo>
                    <a:pt x="14202" y="93904"/>
                    <a:pt x="13825" y="94388"/>
                    <a:pt x="13825" y="94963"/>
                  </a:cubicBezTo>
                  <a:cubicBezTo>
                    <a:pt x="13825" y="95686"/>
                    <a:pt x="14408" y="96270"/>
                    <a:pt x="15131" y="96270"/>
                  </a:cubicBezTo>
                  <a:cubicBezTo>
                    <a:pt x="15845" y="96270"/>
                    <a:pt x="16429" y="95686"/>
                    <a:pt x="16429" y="94963"/>
                  </a:cubicBezTo>
                  <a:cubicBezTo>
                    <a:pt x="16429" y="94388"/>
                    <a:pt x="16051" y="93904"/>
                    <a:pt x="15533" y="9373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949025" y="2751225"/>
              <a:ext cx="421200" cy="1823950"/>
            </a:xfrm>
            <a:custGeom>
              <a:rect b="b" l="l" r="r" t="t"/>
              <a:pathLst>
                <a:path extrusionOk="0" h="72958" w="16848">
                  <a:moveTo>
                    <a:pt x="15952" y="70420"/>
                  </a:moveTo>
                  <a:lnTo>
                    <a:pt x="15952" y="33924"/>
                  </a:lnTo>
                  <a:lnTo>
                    <a:pt x="822" y="33924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4738"/>
                  </a:lnTo>
                  <a:lnTo>
                    <a:pt x="15139" y="34738"/>
                  </a:lnTo>
                  <a:lnTo>
                    <a:pt x="15139" y="70420"/>
                  </a:lnTo>
                  <a:cubicBezTo>
                    <a:pt x="14621" y="70592"/>
                    <a:pt x="14244" y="71077"/>
                    <a:pt x="14244" y="71652"/>
                  </a:cubicBezTo>
                  <a:cubicBezTo>
                    <a:pt x="14244" y="72375"/>
                    <a:pt x="14827" y="72958"/>
                    <a:pt x="15550" y="72958"/>
                  </a:cubicBezTo>
                  <a:cubicBezTo>
                    <a:pt x="16264" y="72958"/>
                    <a:pt x="16847" y="72375"/>
                    <a:pt x="16847" y="71652"/>
                  </a:cubicBezTo>
                  <a:cubicBezTo>
                    <a:pt x="16847" y="71077"/>
                    <a:pt x="16470" y="70592"/>
                    <a:pt x="15952" y="7042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1249050" y="2751225"/>
              <a:ext cx="264500" cy="561050"/>
            </a:xfrm>
            <a:custGeom>
              <a:rect b="b" l="l" r="r" t="t"/>
              <a:pathLst>
                <a:path extrusionOk="0" h="22442" w="10580">
                  <a:moveTo>
                    <a:pt x="9274" y="22441"/>
                  </a:moveTo>
                  <a:cubicBezTo>
                    <a:pt x="9997" y="22441"/>
                    <a:pt x="10580" y="21850"/>
                    <a:pt x="10580" y="21135"/>
                  </a:cubicBezTo>
                  <a:cubicBezTo>
                    <a:pt x="10580" y="20412"/>
                    <a:pt x="9997" y="19829"/>
                    <a:pt x="9274" y="19829"/>
                  </a:cubicBezTo>
                  <a:cubicBezTo>
                    <a:pt x="8600" y="19829"/>
                    <a:pt x="8050" y="20338"/>
                    <a:pt x="7984" y="20995"/>
                  </a:cubicBezTo>
                  <a:lnTo>
                    <a:pt x="822" y="20995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21817"/>
                  </a:lnTo>
                  <a:lnTo>
                    <a:pt x="8165" y="21817"/>
                  </a:lnTo>
                  <a:cubicBezTo>
                    <a:pt x="8395" y="22187"/>
                    <a:pt x="8806" y="22433"/>
                    <a:pt x="9274" y="2244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1966325" y="2751225"/>
              <a:ext cx="65325" cy="499650"/>
            </a:xfrm>
            <a:custGeom>
              <a:rect b="b" l="l" r="r" t="t"/>
              <a:pathLst>
                <a:path extrusionOk="0" h="19986" w="2613">
                  <a:moveTo>
                    <a:pt x="1718" y="17447"/>
                  </a:moveTo>
                  <a:lnTo>
                    <a:pt x="1718" y="0"/>
                  </a:lnTo>
                  <a:lnTo>
                    <a:pt x="896" y="0"/>
                  </a:lnTo>
                  <a:lnTo>
                    <a:pt x="896" y="17447"/>
                  </a:lnTo>
                  <a:cubicBezTo>
                    <a:pt x="379" y="17619"/>
                    <a:pt x="1" y="18104"/>
                    <a:pt x="1" y="18679"/>
                  </a:cubicBezTo>
                  <a:cubicBezTo>
                    <a:pt x="1" y="19402"/>
                    <a:pt x="584" y="19985"/>
                    <a:pt x="1307" y="19985"/>
                  </a:cubicBezTo>
                  <a:cubicBezTo>
                    <a:pt x="2030" y="19985"/>
                    <a:pt x="2613" y="19402"/>
                    <a:pt x="2613" y="18679"/>
                  </a:cubicBezTo>
                  <a:cubicBezTo>
                    <a:pt x="2613" y="18104"/>
                    <a:pt x="2235" y="17619"/>
                    <a:pt x="1718" y="1744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2491225" y="2751225"/>
              <a:ext cx="370275" cy="226925"/>
            </a:xfrm>
            <a:custGeom>
              <a:rect b="b" l="l" r="r" t="t"/>
              <a:pathLst>
                <a:path extrusionOk="0" h="9077" w="14811">
                  <a:moveTo>
                    <a:pt x="1306" y="9077"/>
                  </a:moveTo>
                  <a:cubicBezTo>
                    <a:pt x="1881" y="9077"/>
                    <a:pt x="2366" y="8699"/>
                    <a:pt x="2538" y="8181"/>
                  </a:cubicBezTo>
                  <a:lnTo>
                    <a:pt x="14810" y="8181"/>
                  </a:lnTo>
                  <a:lnTo>
                    <a:pt x="14810" y="0"/>
                  </a:lnTo>
                  <a:lnTo>
                    <a:pt x="13989" y="0"/>
                  </a:lnTo>
                  <a:lnTo>
                    <a:pt x="13989" y="7360"/>
                  </a:lnTo>
                  <a:lnTo>
                    <a:pt x="2538" y="7360"/>
                  </a:lnTo>
                  <a:cubicBezTo>
                    <a:pt x="2366" y="6843"/>
                    <a:pt x="1881" y="6465"/>
                    <a:pt x="1306" y="6465"/>
                  </a:cubicBezTo>
                  <a:cubicBezTo>
                    <a:pt x="592" y="6465"/>
                    <a:pt x="0" y="7048"/>
                    <a:pt x="0" y="7771"/>
                  </a:cubicBezTo>
                  <a:cubicBezTo>
                    <a:pt x="0" y="8494"/>
                    <a:pt x="583" y="9077"/>
                    <a:pt x="1306" y="907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2491225" y="2751225"/>
              <a:ext cx="298600" cy="123850"/>
            </a:xfrm>
            <a:custGeom>
              <a:rect b="b" l="l" r="r" t="t"/>
              <a:pathLst>
                <a:path extrusionOk="0" h="4954" w="11944">
                  <a:moveTo>
                    <a:pt x="1306" y="4953"/>
                  </a:moveTo>
                  <a:cubicBezTo>
                    <a:pt x="1881" y="4953"/>
                    <a:pt x="2366" y="4584"/>
                    <a:pt x="2538" y="4058"/>
                  </a:cubicBezTo>
                  <a:lnTo>
                    <a:pt x="11943" y="4058"/>
                  </a:lnTo>
                  <a:lnTo>
                    <a:pt x="11943" y="0"/>
                  </a:lnTo>
                  <a:lnTo>
                    <a:pt x="11122" y="0"/>
                  </a:lnTo>
                  <a:lnTo>
                    <a:pt x="11122" y="3245"/>
                  </a:lnTo>
                  <a:lnTo>
                    <a:pt x="2538" y="3245"/>
                  </a:lnTo>
                  <a:cubicBezTo>
                    <a:pt x="2366" y="2727"/>
                    <a:pt x="1881" y="2349"/>
                    <a:pt x="1306" y="2349"/>
                  </a:cubicBezTo>
                  <a:cubicBezTo>
                    <a:pt x="592" y="2349"/>
                    <a:pt x="0" y="2933"/>
                    <a:pt x="0" y="3655"/>
                  </a:cubicBezTo>
                  <a:cubicBezTo>
                    <a:pt x="0" y="4370"/>
                    <a:pt x="583" y="4953"/>
                    <a:pt x="1306" y="495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1328100" y="2751225"/>
              <a:ext cx="333525" cy="123850"/>
            </a:xfrm>
            <a:custGeom>
              <a:rect b="b" l="l" r="r" t="t"/>
              <a:pathLst>
                <a:path extrusionOk="0" h="4954" w="13341">
                  <a:moveTo>
                    <a:pt x="1307" y="4953"/>
                  </a:moveTo>
                  <a:cubicBezTo>
                    <a:pt x="1882" y="4953"/>
                    <a:pt x="2366" y="4584"/>
                    <a:pt x="2539" y="4058"/>
                  </a:cubicBezTo>
                  <a:lnTo>
                    <a:pt x="13340" y="4058"/>
                  </a:lnTo>
                  <a:lnTo>
                    <a:pt x="13340" y="0"/>
                  </a:lnTo>
                  <a:lnTo>
                    <a:pt x="12519" y="0"/>
                  </a:lnTo>
                  <a:lnTo>
                    <a:pt x="12519" y="3245"/>
                  </a:lnTo>
                  <a:lnTo>
                    <a:pt x="2539" y="3245"/>
                  </a:lnTo>
                  <a:cubicBezTo>
                    <a:pt x="2366" y="2727"/>
                    <a:pt x="1882" y="2349"/>
                    <a:pt x="1307" y="2349"/>
                  </a:cubicBezTo>
                  <a:cubicBezTo>
                    <a:pt x="584" y="2349"/>
                    <a:pt x="1" y="2933"/>
                    <a:pt x="1" y="3655"/>
                  </a:cubicBezTo>
                  <a:cubicBezTo>
                    <a:pt x="1" y="4370"/>
                    <a:pt x="584" y="4953"/>
                    <a:pt x="1307" y="495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1045750" y="2751225"/>
              <a:ext cx="421600" cy="1989275"/>
            </a:xfrm>
            <a:custGeom>
              <a:rect b="b" l="l" r="r" t="t"/>
              <a:pathLst>
                <a:path extrusionOk="0" h="79571" w="16864">
                  <a:moveTo>
                    <a:pt x="15968" y="77032"/>
                  </a:moveTo>
                  <a:lnTo>
                    <a:pt x="15968" y="29628"/>
                  </a:lnTo>
                  <a:lnTo>
                    <a:pt x="822" y="29628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0442"/>
                  </a:lnTo>
                  <a:lnTo>
                    <a:pt x="15155" y="30442"/>
                  </a:lnTo>
                  <a:lnTo>
                    <a:pt x="15155" y="77032"/>
                  </a:lnTo>
                  <a:cubicBezTo>
                    <a:pt x="14638" y="77205"/>
                    <a:pt x="14260" y="77689"/>
                    <a:pt x="14260" y="78264"/>
                  </a:cubicBezTo>
                  <a:cubicBezTo>
                    <a:pt x="14260" y="78987"/>
                    <a:pt x="14843" y="79570"/>
                    <a:pt x="15566" y="79570"/>
                  </a:cubicBezTo>
                  <a:cubicBezTo>
                    <a:pt x="16280" y="79570"/>
                    <a:pt x="16864" y="78987"/>
                    <a:pt x="16864" y="78264"/>
                  </a:cubicBezTo>
                  <a:cubicBezTo>
                    <a:pt x="16864" y="77689"/>
                    <a:pt x="16486" y="77205"/>
                    <a:pt x="15977" y="7703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1158675" y="2751225"/>
              <a:ext cx="426350" cy="2248225"/>
            </a:xfrm>
            <a:custGeom>
              <a:rect b="b" l="l" r="r" t="t"/>
              <a:pathLst>
                <a:path extrusionOk="0" h="89929" w="17054">
                  <a:moveTo>
                    <a:pt x="16158" y="87398"/>
                  </a:moveTo>
                  <a:lnTo>
                    <a:pt x="16158" y="25226"/>
                  </a:lnTo>
                  <a:lnTo>
                    <a:pt x="822" y="25226"/>
                  </a:lnTo>
                  <a:lnTo>
                    <a:pt x="822" y="0"/>
                  </a:lnTo>
                  <a:lnTo>
                    <a:pt x="1" y="0"/>
                  </a:lnTo>
                  <a:lnTo>
                    <a:pt x="1" y="26039"/>
                  </a:lnTo>
                  <a:lnTo>
                    <a:pt x="15345" y="26039"/>
                  </a:lnTo>
                  <a:lnTo>
                    <a:pt x="15345" y="87398"/>
                  </a:lnTo>
                  <a:cubicBezTo>
                    <a:pt x="14819" y="87571"/>
                    <a:pt x="14449" y="88047"/>
                    <a:pt x="14449" y="88630"/>
                  </a:cubicBezTo>
                  <a:cubicBezTo>
                    <a:pt x="14449" y="89345"/>
                    <a:pt x="15033" y="89928"/>
                    <a:pt x="15747" y="89928"/>
                  </a:cubicBezTo>
                  <a:cubicBezTo>
                    <a:pt x="16470" y="89928"/>
                    <a:pt x="17053" y="89345"/>
                    <a:pt x="17053" y="88630"/>
                  </a:cubicBezTo>
                  <a:cubicBezTo>
                    <a:pt x="17053" y="88047"/>
                    <a:pt x="16676" y="87571"/>
                    <a:pt x="16158" y="873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1353975" y="2751225"/>
              <a:ext cx="389575" cy="1484725"/>
            </a:xfrm>
            <a:custGeom>
              <a:rect b="b" l="l" r="r" t="t"/>
              <a:pathLst>
                <a:path extrusionOk="0" h="59389" w="15583">
                  <a:moveTo>
                    <a:pt x="14671" y="56850"/>
                  </a:moveTo>
                  <a:lnTo>
                    <a:pt x="14671" y="26022"/>
                  </a:lnTo>
                  <a:lnTo>
                    <a:pt x="822" y="12174"/>
                  </a:lnTo>
                  <a:lnTo>
                    <a:pt x="822" y="7713"/>
                  </a:lnTo>
                  <a:lnTo>
                    <a:pt x="15229" y="7713"/>
                  </a:lnTo>
                  <a:lnTo>
                    <a:pt x="15229" y="0"/>
                  </a:lnTo>
                  <a:lnTo>
                    <a:pt x="14408" y="0"/>
                  </a:lnTo>
                  <a:lnTo>
                    <a:pt x="14408" y="6892"/>
                  </a:lnTo>
                  <a:lnTo>
                    <a:pt x="1" y="6892"/>
                  </a:lnTo>
                  <a:lnTo>
                    <a:pt x="1" y="12510"/>
                  </a:lnTo>
                  <a:lnTo>
                    <a:pt x="13849" y="26359"/>
                  </a:lnTo>
                  <a:lnTo>
                    <a:pt x="13849" y="56858"/>
                  </a:lnTo>
                  <a:cubicBezTo>
                    <a:pt x="13340" y="57031"/>
                    <a:pt x="12979" y="57515"/>
                    <a:pt x="12979" y="58082"/>
                  </a:cubicBezTo>
                  <a:cubicBezTo>
                    <a:pt x="12979" y="58805"/>
                    <a:pt x="13554" y="59388"/>
                    <a:pt x="14277" y="59388"/>
                  </a:cubicBezTo>
                  <a:cubicBezTo>
                    <a:pt x="14999" y="59388"/>
                    <a:pt x="15583" y="58805"/>
                    <a:pt x="15583" y="58082"/>
                  </a:cubicBezTo>
                  <a:cubicBezTo>
                    <a:pt x="15583" y="57499"/>
                    <a:pt x="15197" y="57014"/>
                    <a:pt x="14671" y="5685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502025" y="2751225"/>
              <a:ext cx="382600" cy="1870775"/>
            </a:xfrm>
            <a:custGeom>
              <a:rect b="b" l="l" r="r" t="t"/>
              <a:pathLst>
                <a:path extrusionOk="0" h="74831" w="15304">
                  <a:moveTo>
                    <a:pt x="14408" y="72293"/>
                  </a:moveTo>
                  <a:lnTo>
                    <a:pt x="14408" y="24971"/>
                  </a:lnTo>
                  <a:lnTo>
                    <a:pt x="1980" y="12543"/>
                  </a:lnTo>
                  <a:lnTo>
                    <a:pt x="12856" y="12543"/>
                  </a:lnTo>
                  <a:lnTo>
                    <a:pt x="12856" y="0"/>
                  </a:lnTo>
                  <a:lnTo>
                    <a:pt x="12035" y="0"/>
                  </a:lnTo>
                  <a:lnTo>
                    <a:pt x="12035" y="11730"/>
                  </a:lnTo>
                  <a:lnTo>
                    <a:pt x="1" y="11730"/>
                  </a:lnTo>
                  <a:lnTo>
                    <a:pt x="13587" y="25308"/>
                  </a:lnTo>
                  <a:lnTo>
                    <a:pt x="13587" y="72293"/>
                  </a:lnTo>
                  <a:cubicBezTo>
                    <a:pt x="13069" y="72465"/>
                    <a:pt x="12692" y="72950"/>
                    <a:pt x="12692" y="73525"/>
                  </a:cubicBezTo>
                  <a:cubicBezTo>
                    <a:pt x="12692" y="74247"/>
                    <a:pt x="13283" y="74831"/>
                    <a:pt x="13998" y="74831"/>
                  </a:cubicBezTo>
                  <a:cubicBezTo>
                    <a:pt x="14721" y="74831"/>
                    <a:pt x="15304" y="74247"/>
                    <a:pt x="15304" y="73525"/>
                  </a:cubicBezTo>
                  <a:cubicBezTo>
                    <a:pt x="15304" y="72950"/>
                    <a:pt x="14926" y="72465"/>
                    <a:pt x="14408" y="7229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725450" y="2751225"/>
              <a:ext cx="288975" cy="1665425"/>
            </a:xfrm>
            <a:custGeom>
              <a:rect b="b" l="l" r="r" t="t"/>
              <a:pathLst>
                <a:path extrusionOk="0" h="66617" w="11559">
                  <a:moveTo>
                    <a:pt x="10663" y="64078"/>
                  </a:moveTo>
                  <a:lnTo>
                    <a:pt x="10663" y="24774"/>
                  </a:lnTo>
                  <a:lnTo>
                    <a:pt x="1972" y="16092"/>
                  </a:lnTo>
                  <a:lnTo>
                    <a:pt x="7673" y="16092"/>
                  </a:lnTo>
                  <a:lnTo>
                    <a:pt x="7673" y="0"/>
                  </a:lnTo>
                  <a:lnTo>
                    <a:pt x="6851" y="0"/>
                  </a:lnTo>
                  <a:lnTo>
                    <a:pt x="6851" y="15270"/>
                  </a:lnTo>
                  <a:lnTo>
                    <a:pt x="1" y="15270"/>
                  </a:lnTo>
                  <a:lnTo>
                    <a:pt x="9841" y="25111"/>
                  </a:lnTo>
                  <a:lnTo>
                    <a:pt x="9841" y="64078"/>
                  </a:lnTo>
                  <a:cubicBezTo>
                    <a:pt x="9324" y="64251"/>
                    <a:pt x="8946" y="64736"/>
                    <a:pt x="8946" y="65311"/>
                  </a:cubicBezTo>
                  <a:cubicBezTo>
                    <a:pt x="8946" y="66033"/>
                    <a:pt x="9529" y="66617"/>
                    <a:pt x="10252" y="66617"/>
                  </a:cubicBezTo>
                  <a:cubicBezTo>
                    <a:pt x="10975" y="66617"/>
                    <a:pt x="11558" y="66033"/>
                    <a:pt x="11558" y="65311"/>
                  </a:cubicBezTo>
                  <a:cubicBezTo>
                    <a:pt x="11558" y="64736"/>
                    <a:pt x="11180" y="64251"/>
                    <a:pt x="10663" y="6407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2128975" y="2751225"/>
              <a:ext cx="197150" cy="2033425"/>
            </a:xfrm>
            <a:custGeom>
              <a:rect b="b" l="l" r="r" t="t"/>
              <a:pathLst>
                <a:path extrusionOk="0" h="81337" w="7886">
                  <a:moveTo>
                    <a:pt x="1684" y="78798"/>
                  </a:moveTo>
                  <a:lnTo>
                    <a:pt x="1684" y="49318"/>
                  </a:lnTo>
                  <a:lnTo>
                    <a:pt x="7886" y="43116"/>
                  </a:lnTo>
                  <a:lnTo>
                    <a:pt x="7886" y="25061"/>
                  </a:lnTo>
                  <a:lnTo>
                    <a:pt x="1339" y="18515"/>
                  </a:lnTo>
                  <a:lnTo>
                    <a:pt x="1339" y="0"/>
                  </a:lnTo>
                  <a:lnTo>
                    <a:pt x="518" y="0"/>
                  </a:lnTo>
                  <a:lnTo>
                    <a:pt x="518" y="18852"/>
                  </a:lnTo>
                  <a:lnTo>
                    <a:pt x="7065" y="25398"/>
                  </a:lnTo>
                  <a:lnTo>
                    <a:pt x="7065" y="42779"/>
                  </a:lnTo>
                  <a:lnTo>
                    <a:pt x="863" y="48981"/>
                  </a:lnTo>
                  <a:lnTo>
                    <a:pt x="863" y="78815"/>
                  </a:lnTo>
                  <a:cubicBezTo>
                    <a:pt x="362" y="78995"/>
                    <a:pt x="0" y="79472"/>
                    <a:pt x="0" y="80038"/>
                  </a:cubicBezTo>
                  <a:cubicBezTo>
                    <a:pt x="0" y="80753"/>
                    <a:pt x="584" y="81336"/>
                    <a:pt x="1307" y="81336"/>
                  </a:cubicBezTo>
                  <a:cubicBezTo>
                    <a:pt x="2021" y="81336"/>
                    <a:pt x="2604" y="80753"/>
                    <a:pt x="2604" y="80038"/>
                  </a:cubicBezTo>
                  <a:cubicBezTo>
                    <a:pt x="2604" y="79447"/>
                    <a:pt x="2218" y="78962"/>
                    <a:pt x="1684" y="787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2048075" y="2751225"/>
              <a:ext cx="194275" cy="2304475"/>
            </a:xfrm>
            <a:custGeom>
              <a:rect b="b" l="l" r="r" t="t"/>
              <a:pathLst>
                <a:path extrusionOk="0" h="92179" w="7771">
                  <a:moveTo>
                    <a:pt x="1709" y="89641"/>
                  </a:moveTo>
                  <a:lnTo>
                    <a:pt x="1709" y="47133"/>
                  </a:lnTo>
                  <a:lnTo>
                    <a:pt x="7771" y="41071"/>
                  </a:lnTo>
                  <a:lnTo>
                    <a:pt x="7771" y="26540"/>
                  </a:lnTo>
                  <a:lnTo>
                    <a:pt x="1380" y="20149"/>
                  </a:lnTo>
                  <a:lnTo>
                    <a:pt x="1380" y="0"/>
                  </a:lnTo>
                  <a:lnTo>
                    <a:pt x="559" y="0"/>
                  </a:lnTo>
                  <a:lnTo>
                    <a:pt x="559" y="20486"/>
                  </a:lnTo>
                  <a:lnTo>
                    <a:pt x="6949" y="26877"/>
                  </a:lnTo>
                  <a:lnTo>
                    <a:pt x="6949" y="40734"/>
                  </a:lnTo>
                  <a:lnTo>
                    <a:pt x="895" y="46796"/>
                  </a:lnTo>
                  <a:lnTo>
                    <a:pt x="895" y="89641"/>
                  </a:lnTo>
                  <a:cubicBezTo>
                    <a:pt x="370" y="89813"/>
                    <a:pt x="0" y="90298"/>
                    <a:pt x="0" y="90873"/>
                  </a:cubicBezTo>
                  <a:cubicBezTo>
                    <a:pt x="0" y="91596"/>
                    <a:pt x="583" y="92179"/>
                    <a:pt x="1298" y="92179"/>
                  </a:cubicBezTo>
                  <a:cubicBezTo>
                    <a:pt x="2021" y="92179"/>
                    <a:pt x="2604" y="91596"/>
                    <a:pt x="2604" y="90873"/>
                  </a:cubicBezTo>
                  <a:cubicBezTo>
                    <a:pt x="2604" y="90298"/>
                    <a:pt x="2226" y="89813"/>
                    <a:pt x="1709" y="8964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216650" y="2751225"/>
              <a:ext cx="202300" cy="2193800"/>
            </a:xfrm>
            <a:custGeom>
              <a:rect b="b" l="l" r="r" t="t"/>
              <a:pathLst>
                <a:path extrusionOk="0" h="87752" w="8092">
                  <a:moveTo>
                    <a:pt x="1685" y="85205"/>
                  </a:moveTo>
                  <a:lnTo>
                    <a:pt x="1685" y="52012"/>
                  </a:lnTo>
                  <a:lnTo>
                    <a:pt x="8092" y="45605"/>
                  </a:lnTo>
                  <a:lnTo>
                    <a:pt x="8092" y="23254"/>
                  </a:lnTo>
                  <a:lnTo>
                    <a:pt x="1028" y="16190"/>
                  </a:lnTo>
                  <a:lnTo>
                    <a:pt x="1028" y="0"/>
                  </a:lnTo>
                  <a:lnTo>
                    <a:pt x="206" y="0"/>
                  </a:lnTo>
                  <a:lnTo>
                    <a:pt x="206" y="16535"/>
                  </a:lnTo>
                  <a:lnTo>
                    <a:pt x="7270" y="23591"/>
                  </a:lnTo>
                  <a:lnTo>
                    <a:pt x="7270" y="45268"/>
                  </a:lnTo>
                  <a:lnTo>
                    <a:pt x="863" y="51675"/>
                  </a:lnTo>
                  <a:lnTo>
                    <a:pt x="863" y="85222"/>
                  </a:lnTo>
                  <a:cubicBezTo>
                    <a:pt x="362" y="85402"/>
                    <a:pt x="1" y="85879"/>
                    <a:pt x="1" y="86445"/>
                  </a:cubicBezTo>
                  <a:cubicBezTo>
                    <a:pt x="1" y="87168"/>
                    <a:pt x="584" y="87751"/>
                    <a:pt x="1307" y="87751"/>
                  </a:cubicBezTo>
                  <a:cubicBezTo>
                    <a:pt x="2030" y="87751"/>
                    <a:pt x="2613" y="87168"/>
                    <a:pt x="2613" y="86445"/>
                  </a:cubicBezTo>
                  <a:cubicBezTo>
                    <a:pt x="2613" y="85854"/>
                    <a:pt x="2219" y="85369"/>
                    <a:pt x="1685" y="85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2292025" y="2751225"/>
              <a:ext cx="225100" cy="1702800"/>
            </a:xfrm>
            <a:custGeom>
              <a:rect b="b" l="l" r="r" t="t"/>
              <a:pathLst>
                <a:path extrusionOk="0" h="68112" w="9004">
                  <a:moveTo>
                    <a:pt x="2744" y="65606"/>
                  </a:moveTo>
                  <a:lnTo>
                    <a:pt x="2744" y="53909"/>
                  </a:lnTo>
                  <a:lnTo>
                    <a:pt x="9003" y="47650"/>
                  </a:lnTo>
                  <a:lnTo>
                    <a:pt x="9003" y="22597"/>
                  </a:lnTo>
                  <a:lnTo>
                    <a:pt x="822" y="14416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14761"/>
                  </a:lnTo>
                  <a:lnTo>
                    <a:pt x="8182" y="22942"/>
                  </a:lnTo>
                  <a:lnTo>
                    <a:pt x="8182" y="47313"/>
                  </a:lnTo>
                  <a:lnTo>
                    <a:pt x="1931" y="53564"/>
                  </a:lnTo>
                  <a:lnTo>
                    <a:pt x="1931" y="65549"/>
                  </a:lnTo>
                  <a:cubicBezTo>
                    <a:pt x="1372" y="65697"/>
                    <a:pt x="953" y="66206"/>
                    <a:pt x="953" y="66806"/>
                  </a:cubicBezTo>
                  <a:cubicBezTo>
                    <a:pt x="953" y="67528"/>
                    <a:pt x="1536" y="68112"/>
                    <a:pt x="2259" y="68112"/>
                  </a:cubicBezTo>
                  <a:cubicBezTo>
                    <a:pt x="2974" y="68112"/>
                    <a:pt x="3565" y="67528"/>
                    <a:pt x="3565" y="66806"/>
                  </a:cubicBezTo>
                  <a:cubicBezTo>
                    <a:pt x="3565" y="66263"/>
                    <a:pt x="3220" y="65795"/>
                    <a:pt x="2744" y="655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668425" y="2751225"/>
              <a:ext cx="257750" cy="1525575"/>
            </a:xfrm>
            <a:custGeom>
              <a:rect b="b" l="l" r="r" t="t"/>
              <a:pathLst>
                <a:path extrusionOk="0" h="61023" w="10310">
                  <a:moveTo>
                    <a:pt x="1709" y="58485"/>
                  </a:moveTo>
                  <a:lnTo>
                    <a:pt x="1709" y="12272"/>
                  </a:lnTo>
                  <a:lnTo>
                    <a:pt x="10310" y="12272"/>
                  </a:lnTo>
                  <a:lnTo>
                    <a:pt x="10310" y="0"/>
                  </a:lnTo>
                  <a:lnTo>
                    <a:pt x="9488" y="0"/>
                  </a:lnTo>
                  <a:lnTo>
                    <a:pt x="9488" y="11451"/>
                  </a:lnTo>
                  <a:lnTo>
                    <a:pt x="896" y="11451"/>
                  </a:lnTo>
                  <a:lnTo>
                    <a:pt x="896" y="58493"/>
                  </a:lnTo>
                  <a:cubicBezTo>
                    <a:pt x="371" y="58665"/>
                    <a:pt x="1" y="59142"/>
                    <a:pt x="1" y="59725"/>
                  </a:cubicBezTo>
                  <a:cubicBezTo>
                    <a:pt x="1" y="60440"/>
                    <a:pt x="584" y="61023"/>
                    <a:pt x="1299" y="61023"/>
                  </a:cubicBezTo>
                  <a:cubicBezTo>
                    <a:pt x="2022" y="61023"/>
                    <a:pt x="2605" y="60440"/>
                    <a:pt x="2605" y="59725"/>
                  </a:cubicBezTo>
                  <a:cubicBezTo>
                    <a:pt x="2605" y="59142"/>
                    <a:pt x="2227" y="58665"/>
                    <a:pt x="1709" y="5849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746875" y="2751225"/>
              <a:ext cx="267800" cy="1743875"/>
            </a:xfrm>
            <a:custGeom>
              <a:rect b="b" l="l" r="r" t="t"/>
              <a:pathLst>
                <a:path extrusionOk="0" h="69755" w="10712">
                  <a:moveTo>
                    <a:pt x="1717" y="67216"/>
                  </a:moveTo>
                  <a:lnTo>
                    <a:pt x="1717" y="16092"/>
                  </a:lnTo>
                  <a:lnTo>
                    <a:pt x="10712" y="16092"/>
                  </a:lnTo>
                  <a:lnTo>
                    <a:pt x="10712" y="0"/>
                  </a:lnTo>
                  <a:lnTo>
                    <a:pt x="9899" y="0"/>
                  </a:lnTo>
                  <a:lnTo>
                    <a:pt x="9899" y="15270"/>
                  </a:lnTo>
                  <a:lnTo>
                    <a:pt x="896" y="15270"/>
                  </a:lnTo>
                  <a:lnTo>
                    <a:pt x="896" y="67216"/>
                  </a:lnTo>
                  <a:cubicBezTo>
                    <a:pt x="379" y="67389"/>
                    <a:pt x="1" y="67873"/>
                    <a:pt x="1" y="68448"/>
                  </a:cubicBezTo>
                  <a:cubicBezTo>
                    <a:pt x="1" y="69163"/>
                    <a:pt x="584" y="69754"/>
                    <a:pt x="1307" y="69754"/>
                  </a:cubicBezTo>
                  <a:cubicBezTo>
                    <a:pt x="2030" y="69754"/>
                    <a:pt x="2613" y="69163"/>
                    <a:pt x="2613" y="68448"/>
                  </a:cubicBezTo>
                  <a:cubicBezTo>
                    <a:pt x="2613" y="67873"/>
                    <a:pt x="2235" y="67389"/>
                    <a:pt x="1717" y="6721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842375" y="2751225"/>
              <a:ext cx="250750" cy="1627850"/>
            </a:xfrm>
            <a:custGeom>
              <a:rect b="b" l="l" r="r" t="t"/>
              <a:pathLst>
                <a:path extrusionOk="0" h="65114" w="10030">
                  <a:moveTo>
                    <a:pt x="1717" y="62575"/>
                  </a:moveTo>
                  <a:lnTo>
                    <a:pt x="1717" y="20043"/>
                  </a:lnTo>
                  <a:lnTo>
                    <a:pt x="10030" y="20043"/>
                  </a:lnTo>
                  <a:lnTo>
                    <a:pt x="10030" y="0"/>
                  </a:lnTo>
                  <a:lnTo>
                    <a:pt x="9216" y="0"/>
                  </a:lnTo>
                  <a:lnTo>
                    <a:pt x="9216" y="19221"/>
                  </a:lnTo>
                  <a:lnTo>
                    <a:pt x="896" y="19221"/>
                  </a:lnTo>
                  <a:lnTo>
                    <a:pt x="896" y="62575"/>
                  </a:lnTo>
                  <a:cubicBezTo>
                    <a:pt x="378" y="62748"/>
                    <a:pt x="0" y="63232"/>
                    <a:pt x="0" y="63807"/>
                  </a:cubicBezTo>
                  <a:cubicBezTo>
                    <a:pt x="0" y="64530"/>
                    <a:pt x="583" y="65113"/>
                    <a:pt x="1306" y="65113"/>
                  </a:cubicBezTo>
                  <a:cubicBezTo>
                    <a:pt x="2029" y="65113"/>
                    <a:pt x="2612" y="64530"/>
                    <a:pt x="2612" y="63807"/>
                  </a:cubicBezTo>
                  <a:cubicBezTo>
                    <a:pt x="2612" y="63232"/>
                    <a:pt x="2234" y="62748"/>
                    <a:pt x="1717" y="6257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227600" y="2751225"/>
              <a:ext cx="65125" cy="1413050"/>
            </a:xfrm>
            <a:custGeom>
              <a:rect b="b" l="l" r="r" t="t"/>
              <a:pathLst>
                <a:path extrusionOk="0" h="56522" w="2605">
                  <a:moveTo>
                    <a:pt x="1709" y="53992"/>
                  </a:moveTo>
                  <a:lnTo>
                    <a:pt x="1709" y="0"/>
                  </a:lnTo>
                  <a:lnTo>
                    <a:pt x="896" y="0"/>
                  </a:lnTo>
                  <a:lnTo>
                    <a:pt x="896" y="53992"/>
                  </a:lnTo>
                  <a:cubicBezTo>
                    <a:pt x="379" y="54164"/>
                    <a:pt x="1" y="54649"/>
                    <a:pt x="1" y="55224"/>
                  </a:cubicBezTo>
                  <a:cubicBezTo>
                    <a:pt x="1" y="55938"/>
                    <a:pt x="584" y="56521"/>
                    <a:pt x="1307" y="56521"/>
                  </a:cubicBezTo>
                  <a:cubicBezTo>
                    <a:pt x="2022" y="56521"/>
                    <a:pt x="2605" y="55938"/>
                    <a:pt x="2605" y="55224"/>
                  </a:cubicBezTo>
                  <a:cubicBezTo>
                    <a:pt x="2605" y="54649"/>
                    <a:pt x="2235" y="54164"/>
                    <a:pt x="1718" y="5399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295775" y="2751225"/>
              <a:ext cx="65125" cy="1089200"/>
            </a:xfrm>
            <a:custGeom>
              <a:rect b="b" l="l" r="r" t="t"/>
              <a:pathLst>
                <a:path extrusionOk="0" h="43568" w="2605">
                  <a:moveTo>
                    <a:pt x="1709" y="41038"/>
                  </a:moveTo>
                  <a:lnTo>
                    <a:pt x="1709" y="0"/>
                  </a:lnTo>
                  <a:lnTo>
                    <a:pt x="896" y="0"/>
                  </a:lnTo>
                  <a:lnTo>
                    <a:pt x="896" y="41038"/>
                  </a:lnTo>
                  <a:cubicBezTo>
                    <a:pt x="379" y="41210"/>
                    <a:pt x="1" y="41695"/>
                    <a:pt x="1" y="42270"/>
                  </a:cubicBezTo>
                  <a:cubicBezTo>
                    <a:pt x="1" y="42985"/>
                    <a:pt x="584" y="43568"/>
                    <a:pt x="1307" y="43568"/>
                  </a:cubicBezTo>
                  <a:cubicBezTo>
                    <a:pt x="2022" y="43568"/>
                    <a:pt x="2605" y="42985"/>
                    <a:pt x="2605" y="42270"/>
                  </a:cubicBezTo>
                  <a:cubicBezTo>
                    <a:pt x="2605" y="41695"/>
                    <a:pt x="2227" y="41210"/>
                    <a:pt x="1709" y="4103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3"/>
          <p:cNvSpPr txBox="1"/>
          <p:nvPr>
            <p:ph type="title"/>
          </p:nvPr>
        </p:nvSpPr>
        <p:spPr>
          <a:xfrm>
            <a:off x="713225" y="2109175"/>
            <a:ext cx="4121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0" name="Google Shape;120;p3"/>
          <p:cNvSpPr txBox="1"/>
          <p:nvPr>
            <p:ph hasCustomPrompt="1" idx="2" type="title"/>
          </p:nvPr>
        </p:nvSpPr>
        <p:spPr>
          <a:xfrm>
            <a:off x="713225" y="1155439"/>
            <a:ext cx="11358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1" name="Google Shape;121;p3"/>
          <p:cNvSpPr txBox="1"/>
          <p:nvPr>
            <p:ph idx="1" type="subTitle"/>
          </p:nvPr>
        </p:nvSpPr>
        <p:spPr>
          <a:xfrm>
            <a:off x="713225" y="2966593"/>
            <a:ext cx="4121700" cy="369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BODY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1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5" name="Google Shape;525;p21"/>
          <p:cNvSpPr txBox="1"/>
          <p:nvPr>
            <p:ph idx="1" type="body"/>
          </p:nvPr>
        </p:nvSpPr>
        <p:spPr>
          <a:xfrm>
            <a:off x="720000" y="1215751"/>
            <a:ext cx="77040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50"/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ONE_COLUMN_TEXT_2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2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8" name="Google Shape;528;p22"/>
          <p:cNvGrpSpPr/>
          <p:nvPr/>
        </p:nvGrpSpPr>
        <p:grpSpPr>
          <a:xfrm>
            <a:off x="6288929" y="3163786"/>
            <a:ext cx="1202441" cy="2581088"/>
            <a:chOff x="5452016" y="2824589"/>
            <a:chExt cx="689908" cy="1480916"/>
          </a:xfrm>
        </p:grpSpPr>
        <p:sp>
          <p:nvSpPr>
            <p:cNvPr id="529" name="Google Shape;529;p22"/>
            <p:cNvSpPr/>
            <p:nvPr/>
          </p:nvSpPr>
          <p:spPr>
            <a:xfrm rot="-5400000">
              <a:off x="5392462" y="3556043"/>
              <a:ext cx="1325804" cy="173120"/>
            </a:xfrm>
            <a:custGeom>
              <a:rect b="b" l="l" r="r" t="t"/>
              <a:pathLst>
                <a:path extrusionOk="0" h="3980" w="30480">
                  <a:moveTo>
                    <a:pt x="30066" y="0"/>
                  </a:moveTo>
                  <a:cubicBezTo>
                    <a:pt x="29952" y="0"/>
                    <a:pt x="29767" y="114"/>
                    <a:pt x="29710" y="300"/>
                  </a:cubicBezTo>
                  <a:lnTo>
                    <a:pt x="17829" y="300"/>
                  </a:lnTo>
                  <a:lnTo>
                    <a:pt x="14377" y="3751"/>
                  </a:lnTo>
                  <a:lnTo>
                    <a:pt x="11467" y="3751"/>
                  </a:lnTo>
                  <a:lnTo>
                    <a:pt x="11467" y="357"/>
                  </a:lnTo>
                  <a:lnTo>
                    <a:pt x="0" y="357"/>
                  </a:lnTo>
                  <a:lnTo>
                    <a:pt x="0" y="599"/>
                  </a:lnTo>
                  <a:lnTo>
                    <a:pt x="11225" y="599"/>
                  </a:lnTo>
                  <a:lnTo>
                    <a:pt x="11225" y="3979"/>
                  </a:lnTo>
                  <a:lnTo>
                    <a:pt x="14491" y="3979"/>
                  </a:lnTo>
                  <a:lnTo>
                    <a:pt x="17943" y="542"/>
                  </a:lnTo>
                  <a:lnTo>
                    <a:pt x="29710" y="542"/>
                  </a:lnTo>
                  <a:cubicBezTo>
                    <a:pt x="29767" y="656"/>
                    <a:pt x="29952" y="770"/>
                    <a:pt x="30066" y="770"/>
                  </a:cubicBezTo>
                  <a:cubicBezTo>
                    <a:pt x="30309" y="770"/>
                    <a:pt x="30480" y="599"/>
                    <a:pt x="30480" y="414"/>
                  </a:cubicBezTo>
                  <a:cubicBezTo>
                    <a:pt x="30480" y="185"/>
                    <a:pt x="30309" y="0"/>
                    <a:pt x="300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2"/>
            <p:cNvSpPr/>
            <p:nvPr/>
          </p:nvSpPr>
          <p:spPr>
            <a:xfrm rot="-5400000">
              <a:off x="5265885" y="3473528"/>
              <a:ext cx="1480916" cy="183037"/>
            </a:xfrm>
            <a:custGeom>
              <a:rect b="b" l="l" r="r" t="t"/>
              <a:pathLst>
                <a:path extrusionOk="0" h="4208" w="34046">
                  <a:moveTo>
                    <a:pt x="33632" y="0"/>
                  </a:moveTo>
                  <a:cubicBezTo>
                    <a:pt x="33518" y="0"/>
                    <a:pt x="33332" y="114"/>
                    <a:pt x="33275" y="228"/>
                  </a:cubicBezTo>
                  <a:lnTo>
                    <a:pt x="17757" y="228"/>
                  </a:lnTo>
                  <a:lnTo>
                    <a:pt x="14020" y="3980"/>
                  </a:lnTo>
                  <a:lnTo>
                    <a:pt x="12480" y="3980"/>
                  </a:lnTo>
                  <a:lnTo>
                    <a:pt x="12480" y="827"/>
                  </a:lnTo>
                  <a:lnTo>
                    <a:pt x="0" y="827"/>
                  </a:lnTo>
                  <a:lnTo>
                    <a:pt x="0" y="1070"/>
                  </a:lnTo>
                  <a:lnTo>
                    <a:pt x="12238" y="1070"/>
                  </a:lnTo>
                  <a:lnTo>
                    <a:pt x="12238" y="4208"/>
                  </a:lnTo>
                  <a:lnTo>
                    <a:pt x="14135" y="4208"/>
                  </a:lnTo>
                  <a:lnTo>
                    <a:pt x="17886" y="471"/>
                  </a:lnTo>
                  <a:lnTo>
                    <a:pt x="33275" y="471"/>
                  </a:lnTo>
                  <a:cubicBezTo>
                    <a:pt x="33332" y="642"/>
                    <a:pt x="33518" y="770"/>
                    <a:pt x="33632" y="770"/>
                  </a:cubicBezTo>
                  <a:cubicBezTo>
                    <a:pt x="33874" y="770"/>
                    <a:pt x="34046" y="585"/>
                    <a:pt x="34046" y="357"/>
                  </a:cubicBezTo>
                  <a:cubicBezTo>
                    <a:pt x="34046" y="171"/>
                    <a:pt x="33874" y="0"/>
                    <a:pt x="336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2"/>
            <p:cNvSpPr/>
            <p:nvPr/>
          </p:nvSpPr>
          <p:spPr>
            <a:xfrm rot="-5400000">
              <a:off x="5330414" y="3589558"/>
              <a:ext cx="1245768" cy="186126"/>
            </a:xfrm>
            <a:custGeom>
              <a:rect b="b" l="l" r="r" t="t"/>
              <a:pathLst>
                <a:path extrusionOk="0" h="4279" w="28640">
                  <a:moveTo>
                    <a:pt x="28283" y="0"/>
                  </a:moveTo>
                  <a:cubicBezTo>
                    <a:pt x="28098" y="0"/>
                    <a:pt x="27984" y="57"/>
                    <a:pt x="27927" y="243"/>
                  </a:cubicBezTo>
                  <a:lnTo>
                    <a:pt x="17829" y="243"/>
                  </a:lnTo>
                  <a:lnTo>
                    <a:pt x="14020" y="4036"/>
                  </a:lnTo>
                  <a:lnTo>
                    <a:pt x="13250" y="4036"/>
                  </a:lnTo>
                  <a:lnTo>
                    <a:pt x="13250" y="1255"/>
                  </a:lnTo>
                  <a:lnTo>
                    <a:pt x="0" y="1255"/>
                  </a:lnTo>
                  <a:lnTo>
                    <a:pt x="0" y="1483"/>
                  </a:lnTo>
                  <a:lnTo>
                    <a:pt x="13008" y="1483"/>
                  </a:lnTo>
                  <a:lnTo>
                    <a:pt x="13008" y="4279"/>
                  </a:lnTo>
                  <a:lnTo>
                    <a:pt x="14078" y="4279"/>
                  </a:lnTo>
                  <a:lnTo>
                    <a:pt x="17886" y="471"/>
                  </a:lnTo>
                  <a:lnTo>
                    <a:pt x="27927" y="471"/>
                  </a:lnTo>
                  <a:cubicBezTo>
                    <a:pt x="27984" y="656"/>
                    <a:pt x="28098" y="713"/>
                    <a:pt x="28283" y="713"/>
                  </a:cubicBezTo>
                  <a:cubicBezTo>
                    <a:pt x="28454" y="713"/>
                    <a:pt x="28640" y="599"/>
                    <a:pt x="28640" y="357"/>
                  </a:cubicBezTo>
                  <a:cubicBezTo>
                    <a:pt x="28640" y="114"/>
                    <a:pt x="28454" y="0"/>
                    <a:pt x="2828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2"/>
            <p:cNvSpPr/>
            <p:nvPr/>
          </p:nvSpPr>
          <p:spPr>
            <a:xfrm rot="-5400000">
              <a:off x="5370411" y="3676053"/>
              <a:ext cx="1059686" cy="199219"/>
            </a:xfrm>
            <a:custGeom>
              <a:rect b="b" l="l" r="r" t="t"/>
              <a:pathLst>
                <a:path extrusionOk="0" h="4580" w="24362">
                  <a:moveTo>
                    <a:pt x="24004" y="1"/>
                  </a:moveTo>
                  <a:cubicBezTo>
                    <a:pt x="23819" y="1"/>
                    <a:pt x="23705" y="129"/>
                    <a:pt x="23648" y="300"/>
                  </a:cubicBezTo>
                  <a:lnTo>
                    <a:pt x="17700" y="300"/>
                  </a:lnTo>
                  <a:lnTo>
                    <a:pt x="14020" y="3980"/>
                  </a:lnTo>
                  <a:lnTo>
                    <a:pt x="14020" y="1613"/>
                  </a:lnTo>
                  <a:lnTo>
                    <a:pt x="0" y="1613"/>
                  </a:lnTo>
                  <a:lnTo>
                    <a:pt x="0" y="1841"/>
                  </a:lnTo>
                  <a:lnTo>
                    <a:pt x="13778" y="1841"/>
                  </a:lnTo>
                  <a:lnTo>
                    <a:pt x="13778" y="4579"/>
                  </a:lnTo>
                  <a:lnTo>
                    <a:pt x="17829" y="543"/>
                  </a:lnTo>
                  <a:lnTo>
                    <a:pt x="23648" y="543"/>
                  </a:lnTo>
                  <a:cubicBezTo>
                    <a:pt x="23705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2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rect b="b" l="l" r="r" t="t"/>
              <a:pathLst>
                <a:path extrusionOk="0" h="2197" w="21509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2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rect b="b" l="l" r="r" t="t"/>
              <a:pathLst>
                <a:path extrusionOk="0" h="2426" w="19969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2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rect b="b" l="l" r="r" t="t"/>
              <a:pathLst>
                <a:path extrusionOk="0" h="2854" w="25731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2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rect b="b" l="l" r="r" t="t"/>
              <a:pathLst>
                <a:path extrusionOk="0" h="3382" w="22579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2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rect b="b" l="l" r="r" t="t"/>
              <a:pathLst>
                <a:path extrusionOk="0" h="3866" w="19969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2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rect b="b" l="l" r="r" t="t"/>
              <a:pathLst>
                <a:path extrusionOk="0" h="4109" w="16874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2"/>
            <p:cNvSpPr/>
            <p:nvPr/>
          </p:nvSpPr>
          <p:spPr>
            <a:xfrm rot="-5400000">
              <a:off x="5841900" y="4018530"/>
              <a:ext cx="465336" cy="108613"/>
            </a:xfrm>
            <a:custGeom>
              <a:rect b="b" l="l" r="r" t="t"/>
              <a:pathLst>
                <a:path extrusionOk="0" h="2497" w="10698">
                  <a:moveTo>
                    <a:pt x="0" y="1"/>
                  </a:moveTo>
                  <a:lnTo>
                    <a:pt x="0" y="243"/>
                  </a:lnTo>
                  <a:lnTo>
                    <a:pt x="10455" y="243"/>
                  </a:lnTo>
                  <a:lnTo>
                    <a:pt x="10455" y="2497"/>
                  </a:lnTo>
                  <a:lnTo>
                    <a:pt x="10697" y="2497"/>
                  </a:lnTo>
                  <a:lnTo>
                    <a:pt x="1069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2"/>
            <p:cNvSpPr/>
            <p:nvPr/>
          </p:nvSpPr>
          <p:spPr>
            <a:xfrm rot="-5400000">
              <a:off x="5874501" y="4051132"/>
              <a:ext cx="431191" cy="77556"/>
            </a:xfrm>
            <a:custGeom>
              <a:rect b="b" l="l" r="r" t="t"/>
              <a:pathLst>
                <a:path extrusionOk="0" h="1783" w="9913">
                  <a:moveTo>
                    <a:pt x="0" y="0"/>
                  </a:moveTo>
                  <a:lnTo>
                    <a:pt x="0" y="243"/>
                  </a:lnTo>
                  <a:lnTo>
                    <a:pt x="9685" y="243"/>
                  </a:lnTo>
                  <a:lnTo>
                    <a:pt x="9685" y="1783"/>
                  </a:lnTo>
                  <a:lnTo>
                    <a:pt x="9913" y="1783"/>
                  </a:lnTo>
                  <a:lnTo>
                    <a:pt x="99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2"/>
            <p:cNvSpPr/>
            <p:nvPr/>
          </p:nvSpPr>
          <p:spPr>
            <a:xfrm rot="-5400000">
              <a:off x="5229613" y="3907503"/>
              <a:ext cx="620405" cy="175599"/>
            </a:xfrm>
            <a:custGeom>
              <a:rect b="b" l="l" r="r" t="t"/>
              <a:pathLst>
                <a:path extrusionOk="0" h="4037" w="14263">
                  <a:moveTo>
                    <a:pt x="13906" y="0"/>
                  </a:moveTo>
                  <a:cubicBezTo>
                    <a:pt x="13721" y="0"/>
                    <a:pt x="13607" y="57"/>
                    <a:pt x="13550" y="228"/>
                  </a:cubicBezTo>
                  <a:lnTo>
                    <a:pt x="10155" y="228"/>
                  </a:lnTo>
                  <a:lnTo>
                    <a:pt x="10155" y="3794"/>
                  </a:lnTo>
                  <a:lnTo>
                    <a:pt x="0" y="3794"/>
                  </a:lnTo>
                  <a:lnTo>
                    <a:pt x="0" y="4036"/>
                  </a:lnTo>
                  <a:lnTo>
                    <a:pt x="10398" y="4036"/>
                  </a:lnTo>
                  <a:lnTo>
                    <a:pt x="10398" y="471"/>
                  </a:lnTo>
                  <a:lnTo>
                    <a:pt x="13550" y="471"/>
                  </a:lnTo>
                  <a:cubicBezTo>
                    <a:pt x="13607" y="656"/>
                    <a:pt x="13721" y="713"/>
                    <a:pt x="13906" y="713"/>
                  </a:cubicBezTo>
                  <a:cubicBezTo>
                    <a:pt x="14078" y="713"/>
                    <a:pt x="14263" y="585"/>
                    <a:pt x="14263" y="357"/>
                  </a:cubicBezTo>
                  <a:cubicBezTo>
                    <a:pt x="14263" y="114"/>
                    <a:pt x="14078" y="0"/>
                    <a:pt x="1390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2" name="Google Shape;542;p22"/>
          <p:cNvGrpSpPr/>
          <p:nvPr/>
        </p:nvGrpSpPr>
        <p:grpSpPr>
          <a:xfrm>
            <a:off x="7058925" y="1134427"/>
            <a:ext cx="3167541" cy="1717086"/>
            <a:chOff x="6561538" y="1197527"/>
            <a:chExt cx="3167541" cy="1717086"/>
          </a:xfrm>
        </p:grpSpPr>
        <p:grpSp>
          <p:nvGrpSpPr>
            <p:cNvPr id="543" name="Google Shape;543;p22"/>
            <p:cNvGrpSpPr/>
            <p:nvPr/>
          </p:nvGrpSpPr>
          <p:grpSpPr>
            <a:xfrm rot="-5400000">
              <a:off x="7662615" y="964074"/>
              <a:ext cx="849462" cy="3051616"/>
              <a:chOff x="8623429" y="2586962"/>
              <a:chExt cx="478381" cy="1718543"/>
            </a:xfrm>
          </p:grpSpPr>
          <p:sp>
            <p:nvSpPr>
              <p:cNvPr id="544" name="Google Shape;544;p22"/>
              <p:cNvSpPr/>
              <p:nvPr/>
            </p:nvSpPr>
            <p:spPr>
              <a:xfrm rot="-5400000">
                <a:off x="8267028" y="3481249"/>
                <a:ext cx="1527458" cy="121054"/>
              </a:xfrm>
              <a:custGeom>
                <a:rect b="b" l="l" r="r" t="t"/>
                <a:pathLst>
                  <a:path extrusionOk="0" h="2783" w="35116">
                    <a:moveTo>
                      <a:pt x="18185" y="1"/>
                    </a:moveTo>
                    <a:lnTo>
                      <a:pt x="15917" y="2254"/>
                    </a:lnTo>
                    <a:lnTo>
                      <a:pt x="0" y="2254"/>
                    </a:lnTo>
                    <a:lnTo>
                      <a:pt x="0" y="2497"/>
                    </a:lnTo>
                    <a:lnTo>
                      <a:pt x="16046" y="2497"/>
                    </a:lnTo>
                    <a:lnTo>
                      <a:pt x="18299" y="229"/>
                    </a:lnTo>
                    <a:lnTo>
                      <a:pt x="22878" y="229"/>
                    </a:lnTo>
                    <a:lnTo>
                      <a:pt x="25131" y="2497"/>
                    </a:lnTo>
                    <a:lnTo>
                      <a:pt x="34402" y="2497"/>
                    </a:lnTo>
                    <a:cubicBezTo>
                      <a:pt x="34459" y="2668"/>
                      <a:pt x="34588" y="2782"/>
                      <a:pt x="34759" y="2782"/>
                    </a:cubicBezTo>
                    <a:cubicBezTo>
                      <a:pt x="35001" y="2782"/>
                      <a:pt x="35115" y="2611"/>
                      <a:pt x="35115" y="2368"/>
                    </a:cubicBezTo>
                    <a:cubicBezTo>
                      <a:pt x="35115" y="2197"/>
                      <a:pt x="35001" y="2012"/>
                      <a:pt x="34759" y="2012"/>
                    </a:cubicBezTo>
                    <a:cubicBezTo>
                      <a:pt x="34588" y="2012"/>
                      <a:pt x="34459" y="2140"/>
                      <a:pt x="34402" y="2254"/>
                    </a:cubicBezTo>
                    <a:lnTo>
                      <a:pt x="25245" y="2254"/>
                    </a:lnTo>
                    <a:lnTo>
                      <a:pt x="229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22"/>
              <p:cNvSpPr/>
              <p:nvPr/>
            </p:nvSpPr>
            <p:spPr>
              <a:xfrm rot="-5400000">
                <a:off x="8122184" y="3470418"/>
                <a:ext cx="1506971" cy="163203"/>
              </a:xfrm>
              <a:custGeom>
                <a:rect b="b" l="l" r="r" t="t"/>
                <a:pathLst>
                  <a:path extrusionOk="0" h="3752" w="34645">
                    <a:moveTo>
                      <a:pt x="14135" y="0"/>
                    </a:moveTo>
                    <a:lnTo>
                      <a:pt x="14135" y="3509"/>
                    </a:lnTo>
                    <a:lnTo>
                      <a:pt x="0" y="3509"/>
                    </a:lnTo>
                    <a:lnTo>
                      <a:pt x="0" y="3751"/>
                    </a:lnTo>
                    <a:lnTo>
                      <a:pt x="14377" y="3751"/>
                    </a:lnTo>
                    <a:lnTo>
                      <a:pt x="14377" y="243"/>
                    </a:lnTo>
                    <a:lnTo>
                      <a:pt x="24832" y="243"/>
                    </a:lnTo>
                    <a:lnTo>
                      <a:pt x="27684" y="3095"/>
                    </a:lnTo>
                    <a:lnTo>
                      <a:pt x="33874" y="3095"/>
                    </a:lnTo>
                    <a:cubicBezTo>
                      <a:pt x="33931" y="3209"/>
                      <a:pt x="34103" y="3338"/>
                      <a:pt x="34231" y="3338"/>
                    </a:cubicBezTo>
                    <a:cubicBezTo>
                      <a:pt x="34459" y="3338"/>
                      <a:pt x="34645" y="3152"/>
                      <a:pt x="34645" y="2910"/>
                    </a:cubicBezTo>
                    <a:cubicBezTo>
                      <a:pt x="34645" y="2739"/>
                      <a:pt x="34459" y="2553"/>
                      <a:pt x="34231" y="2553"/>
                    </a:cubicBezTo>
                    <a:cubicBezTo>
                      <a:pt x="34046" y="2553"/>
                      <a:pt x="33931" y="2682"/>
                      <a:pt x="33874" y="2853"/>
                    </a:cubicBezTo>
                    <a:lnTo>
                      <a:pt x="27741" y="2853"/>
                    </a:lnTo>
                    <a:lnTo>
                      <a:pt x="2496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22"/>
              <p:cNvSpPr/>
              <p:nvPr/>
            </p:nvSpPr>
            <p:spPr>
              <a:xfrm rot="-5400000">
                <a:off x="8039648" y="3426986"/>
                <a:ext cx="1578959" cy="178079"/>
              </a:xfrm>
              <a:custGeom>
                <a:rect b="b" l="l" r="r" t="t"/>
                <a:pathLst>
                  <a:path extrusionOk="0" h="4094" w="36300">
                    <a:moveTo>
                      <a:pt x="13193" y="0"/>
                    </a:moveTo>
                    <a:lnTo>
                      <a:pt x="13193" y="3866"/>
                    </a:lnTo>
                    <a:lnTo>
                      <a:pt x="0" y="3866"/>
                    </a:lnTo>
                    <a:lnTo>
                      <a:pt x="0" y="4094"/>
                    </a:lnTo>
                    <a:lnTo>
                      <a:pt x="13421" y="4094"/>
                    </a:lnTo>
                    <a:lnTo>
                      <a:pt x="13421" y="228"/>
                    </a:lnTo>
                    <a:lnTo>
                      <a:pt x="25488" y="228"/>
                    </a:lnTo>
                    <a:lnTo>
                      <a:pt x="28397" y="3152"/>
                    </a:lnTo>
                    <a:lnTo>
                      <a:pt x="35586" y="3152"/>
                    </a:lnTo>
                    <a:cubicBezTo>
                      <a:pt x="35657" y="3266"/>
                      <a:pt x="35771" y="3381"/>
                      <a:pt x="35942" y="3381"/>
                    </a:cubicBezTo>
                    <a:cubicBezTo>
                      <a:pt x="36185" y="3381"/>
                      <a:pt x="36299" y="3266"/>
                      <a:pt x="36299" y="3024"/>
                    </a:cubicBezTo>
                    <a:cubicBezTo>
                      <a:pt x="36299" y="2853"/>
                      <a:pt x="36185" y="2667"/>
                      <a:pt x="35942" y="2667"/>
                    </a:cubicBezTo>
                    <a:cubicBezTo>
                      <a:pt x="35771" y="2667"/>
                      <a:pt x="35657" y="2724"/>
                      <a:pt x="35586" y="2910"/>
                    </a:cubicBezTo>
                    <a:lnTo>
                      <a:pt x="28454" y="2910"/>
                    </a:lnTo>
                    <a:lnTo>
                      <a:pt x="2560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22"/>
              <p:cNvSpPr/>
              <p:nvPr/>
            </p:nvSpPr>
            <p:spPr>
              <a:xfrm rot="-5400000">
                <a:off x="8073163" y="3501432"/>
                <a:ext cx="1413930" cy="194216"/>
              </a:xfrm>
              <a:custGeom>
                <a:rect b="b" l="l" r="r" t="t"/>
                <a:pathLst>
                  <a:path extrusionOk="0" h="4465" w="32506">
                    <a:moveTo>
                      <a:pt x="12238" y="0"/>
                    </a:moveTo>
                    <a:lnTo>
                      <a:pt x="12238" y="4222"/>
                    </a:lnTo>
                    <a:lnTo>
                      <a:pt x="0" y="4222"/>
                    </a:lnTo>
                    <a:lnTo>
                      <a:pt x="0" y="4464"/>
                    </a:lnTo>
                    <a:lnTo>
                      <a:pt x="12480" y="4464"/>
                    </a:lnTo>
                    <a:lnTo>
                      <a:pt x="12480" y="243"/>
                    </a:lnTo>
                    <a:lnTo>
                      <a:pt x="26258" y="243"/>
                    </a:lnTo>
                    <a:lnTo>
                      <a:pt x="29353" y="3323"/>
                    </a:lnTo>
                    <a:lnTo>
                      <a:pt x="31792" y="3323"/>
                    </a:lnTo>
                    <a:cubicBezTo>
                      <a:pt x="31849" y="3452"/>
                      <a:pt x="31963" y="3566"/>
                      <a:pt x="32149" y="3566"/>
                    </a:cubicBezTo>
                    <a:cubicBezTo>
                      <a:pt x="32377" y="3566"/>
                      <a:pt x="32505" y="3395"/>
                      <a:pt x="32505" y="3209"/>
                    </a:cubicBezTo>
                    <a:cubicBezTo>
                      <a:pt x="32505" y="2967"/>
                      <a:pt x="32377" y="2796"/>
                      <a:pt x="32149" y="2796"/>
                    </a:cubicBezTo>
                    <a:cubicBezTo>
                      <a:pt x="31963" y="2796"/>
                      <a:pt x="31849" y="2910"/>
                      <a:pt x="31792" y="3095"/>
                    </a:cubicBezTo>
                    <a:lnTo>
                      <a:pt x="29467" y="3095"/>
                    </a:lnTo>
                    <a:lnTo>
                      <a:pt x="2638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22"/>
              <p:cNvSpPr/>
              <p:nvPr/>
            </p:nvSpPr>
            <p:spPr>
              <a:xfrm rot="-5400000">
                <a:off x="8472362" y="4017291"/>
                <a:ext cx="439281" cy="137148"/>
              </a:xfrm>
              <a:custGeom>
                <a:rect b="b" l="l" r="r" t="t"/>
                <a:pathLst>
                  <a:path extrusionOk="0" h="3153" w="10099">
                    <a:moveTo>
                      <a:pt x="9742" y="1"/>
                    </a:moveTo>
                    <a:cubicBezTo>
                      <a:pt x="9499" y="1"/>
                      <a:pt x="9328" y="186"/>
                      <a:pt x="9328" y="357"/>
                    </a:cubicBezTo>
                    <a:cubicBezTo>
                      <a:pt x="9328" y="543"/>
                      <a:pt x="9442" y="714"/>
                      <a:pt x="9628" y="714"/>
                    </a:cubicBezTo>
                    <a:lnTo>
                      <a:pt x="9628" y="2910"/>
                    </a:lnTo>
                    <a:lnTo>
                      <a:pt x="0" y="2910"/>
                    </a:lnTo>
                    <a:lnTo>
                      <a:pt x="0" y="3153"/>
                    </a:lnTo>
                    <a:lnTo>
                      <a:pt x="9856" y="3153"/>
                    </a:lnTo>
                    <a:lnTo>
                      <a:pt x="9856" y="714"/>
                    </a:lnTo>
                    <a:cubicBezTo>
                      <a:pt x="9984" y="714"/>
                      <a:pt x="10098" y="543"/>
                      <a:pt x="10098" y="357"/>
                    </a:cubicBezTo>
                    <a:cubicBezTo>
                      <a:pt x="10098" y="186"/>
                      <a:pt x="9913" y="1"/>
                      <a:pt x="974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22"/>
              <p:cNvSpPr/>
              <p:nvPr/>
            </p:nvSpPr>
            <p:spPr>
              <a:xfrm rot="-5400000">
                <a:off x="8472688" y="3978513"/>
                <a:ext cx="477733" cy="176252"/>
              </a:xfrm>
              <a:custGeom>
                <a:rect b="b" l="l" r="r" t="t"/>
                <a:pathLst>
                  <a:path extrusionOk="0" h="4052" w="10983">
                    <a:moveTo>
                      <a:pt x="10569" y="1"/>
                    </a:moveTo>
                    <a:cubicBezTo>
                      <a:pt x="10398" y="1"/>
                      <a:pt x="10212" y="186"/>
                      <a:pt x="10212" y="357"/>
                    </a:cubicBezTo>
                    <a:cubicBezTo>
                      <a:pt x="10212" y="543"/>
                      <a:pt x="10341" y="714"/>
                      <a:pt x="10455" y="714"/>
                    </a:cubicBezTo>
                    <a:lnTo>
                      <a:pt x="10455" y="3809"/>
                    </a:lnTo>
                    <a:lnTo>
                      <a:pt x="0" y="3809"/>
                    </a:lnTo>
                    <a:lnTo>
                      <a:pt x="0" y="4052"/>
                    </a:lnTo>
                    <a:lnTo>
                      <a:pt x="10697" y="4052"/>
                    </a:lnTo>
                    <a:lnTo>
                      <a:pt x="10697" y="714"/>
                    </a:lnTo>
                    <a:cubicBezTo>
                      <a:pt x="10868" y="714"/>
                      <a:pt x="10983" y="543"/>
                      <a:pt x="10983" y="357"/>
                    </a:cubicBezTo>
                    <a:cubicBezTo>
                      <a:pt x="10983" y="186"/>
                      <a:pt x="10811" y="1"/>
                      <a:pt x="105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22"/>
              <p:cNvSpPr/>
              <p:nvPr/>
            </p:nvSpPr>
            <p:spPr>
              <a:xfrm rot="-5400000">
                <a:off x="8182970" y="3430727"/>
                <a:ext cx="1620499" cy="129057"/>
              </a:xfrm>
              <a:custGeom>
                <a:rect b="b" l="l" r="r" t="t"/>
                <a:pathLst>
                  <a:path extrusionOk="0" h="2967" w="37255">
                    <a:moveTo>
                      <a:pt x="17700" y="0"/>
                    </a:moveTo>
                    <a:lnTo>
                      <a:pt x="15261" y="2382"/>
                    </a:lnTo>
                    <a:lnTo>
                      <a:pt x="0" y="2382"/>
                    </a:lnTo>
                    <a:lnTo>
                      <a:pt x="0" y="2610"/>
                    </a:lnTo>
                    <a:lnTo>
                      <a:pt x="15390" y="2610"/>
                    </a:lnTo>
                    <a:lnTo>
                      <a:pt x="17829" y="243"/>
                    </a:lnTo>
                    <a:lnTo>
                      <a:pt x="23462" y="243"/>
                    </a:lnTo>
                    <a:lnTo>
                      <a:pt x="26030" y="2739"/>
                    </a:lnTo>
                    <a:lnTo>
                      <a:pt x="36484" y="2739"/>
                    </a:lnTo>
                    <a:cubicBezTo>
                      <a:pt x="36542" y="2910"/>
                      <a:pt x="36727" y="2967"/>
                      <a:pt x="36841" y="2967"/>
                    </a:cubicBezTo>
                    <a:cubicBezTo>
                      <a:pt x="37084" y="2967"/>
                      <a:pt x="37255" y="2853"/>
                      <a:pt x="37255" y="2610"/>
                    </a:cubicBezTo>
                    <a:cubicBezTo>
                      <a:pt x="37255" y="2382"/>
                      <a:pt x="37084" y="2254"/>
                      <a:pt x="36841" y="2254"/>
                    </a:cubicBezTo>
                    <a:cubicBezTo>
                      <a:pt x="36727" y="2254"/>
                      <a:pt x="36542" y="2311"/>
                      <a:pt x="36484" y="2496"/>
                    </a:cubicBezTo>
                    <a:lnTo>
                      <a:pt x="26087" y="2496"/>
                    </a:lnTo>
                    <a:lnTo>
                      <a:pt x="235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22"/>
              <p:cNvSpPr/>
              <p:nvPr/>
            </p:nvSpPr>
            <p:spPr>
              <a:xfrm rot="-5400000">
                <a:off x="8089908" y="3371157"/>
                <a:ext cx="1718543" cy="150153"/>
              </a:xfrm>
              <a:custGeom>
                <a:rect b="b" l="l" r="r" t="t"/>
                <a:pathLst>
                  <a:path extrusionOk="0" h="3452" w="39509">
                    <a:moveTo>
                      <a:pt x="17344" y="0"/>
                    </a:moveTo>
                    <a:lnTo>
                      <a:pt x="14620" y="2681"/>
                    </a:lnTo>
                    <a:lnTo>
                      <a:pt x="0" y="2681"/>
                    </a:lnTo>
                    <a:lnTo>
                      <a:pt x="0" y="2924"/>
                    </a:lnTo>
                    <a:lnTo>
                      <a:pt x="14734" y="2924"/>
                    </a:lnTo>
                    <a:lnTo>
                      <a:pt x="17401" y="243"/>
                    </a:lnTo>
                    <a:lnTo>
                      <a:pt x="24062" y="243"/>
                    </a:lnTo>
                    <a:lnTo>
                      <a:pt x="27028" y="3152"/>
                    </a:lnTo>
                    <a:lnTo>
                      <a:pt x="38738" y="3152"/>
                    </a:lnTo>
                    <a:cubicBezTo>
                      <a:pt x="38795" y="3338"/>
                      <a:pt x="38980" y="3452"/>
                      <a:pt x="39095" y="3452"/>
                    </a:cubicBezTo>
                    <a:cubicBezTo>
                      <a:pt x="39337" y="3452"/>
                      <a:pt x="39508" y="3281"/>
                      <a:pt x="39508" y="3038"/>
                    </a:cubicBezTo>
                    <a:cubicBezTo>
                      <a:pt x="39508" y="2853"/>
                      <a:pt x="39337" y="2681"/>
                      <a:pt x="39095" y="2681"/>
                    </a:cubicBezTo>
                    <a:cubicBezTo>
                      <a:pt x="38980" y="2681"/>
                      <a:pt x="38795" y="2796"/>
                      <a:pt x="38738" y="2924"/>
                    </a:cubicBezTo>
                    <a:lnTo>
                      <a:pt x="27157" y="2924"/>
                    </a:lnTo>
                    <a:lnTo>
                      <a:pt x="2417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22"/>
              <p:cNvSpPr/>
              <p:nvPr/>
            </p:nvSpPr>
            <p:spPr>
              <a:xfrm rot="-5400000">
                <a:off x="8069444" y="3539297"/>
                <a:ext cx="1330763" cy="201654"/>
              </a:xfrm>
              <a:custGeom>
                <a:rect b="b" l="l" r="r" t="t"/>
                <a:pathLst>
                  <a:path extrusionOk="0" h="4636" w="30594">
                    <a:moveTo>
                      <a:pt x="11282" y="0"/>
                    </a:moveTo>
                    <a:lnTo>
                      <a:pt x="11282" y="4393"/>
                    </a:lnTo>
                    <a:lnTo>
                      <a:pt x="0" y="4393"/>
                    </a:lnTo>
                    <a:lnTo>
                      <a:pt x="0" y="4636"/>
                    </a:lnTo>
                    <a:lnTo>
                      <a:pt x="11524" y="4636"/>
                    </a:lnTo>
                    <a:lnTo>
                      <a:pt x="11524" y="243"/>
                    </a:lnTo>
                    <a:lnTo>
                      <a:pt x="26914" y="243"/>
                    </a:lnTo>
                    <a:lnTo>
                      <a:pt x="29881" y="3152"/>
                    </a:lnTo>
                    <a:cubicBezTo>
                      <a:pt x="29824" y="3209"/>
                      <a:pt x="29824" y="3267"/>
                      <a:pt x="29824" y="3324"/>
                    </a:cubicBezTo>
                    <a:cubicBezTo>
                      <a:pt x="29824" y="3566"/>
                      <a:pt x="30009" y="3737"/>
                      <a:pt x="30180" y="3737"/>
                    </a:cubicBezTo>
                    <a:cubicBezTo>
                      <a:pt x="30423" y="3737"/>
                      <a:pt x="30594" y="3566"/>
                      <a:pt x="30594" y="3324"/>
                    </a:cubicBezTo>
                    <a:cubicBezTo>
                      <a:pt x="30594" y="3152"/>
                      <a:pt x="30423" y="2967"/>
                      <a:pt x="30180" y="2967"/>
                    </a:cubicBezTo>
                    <a:cubicBezTo>
                      <a:pt x="30123" y="2967"/>
                      <a:pt x="30123" y="2967"/>
                      <a:pt x="30066" y="3024"/>
                    </a:cubicBezTo>
                    <a:lnTo>
                      <a:pt x="2702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22"/>
              <p:cNvSpPr/>
              <p:nvPr/>
            </p:nvSpPr>
            <p:spPr>
              <a:xfrm rot="-5400000">
                <a:off x="8940152" y="3389472"/>
                <a:ext cx="230232" cy="93085"/>
              </a:xfrm>
              <a:custGeom>
                <a:rect b="b" l="l" r="r" t="t"/>
                <a:pathLst>
                  <a:path extrusionOk="0" h="2140" w="5293">
                    <a:moveTo>
                      <a:pt x="4879" y="0"/>
                    </a:moveTo>
                    <a:cubicBezTo>
                      <a:pt x="4765" y="0"/>
                      <a:pt x="4579" y="114"/>
                      <a:pt x="4522" y="243"/>
                    </a:cubicBezTo>
                    <a:lnTo>
                      <a:pt x="1912" y="243"/>
                    </a:lnTo>
                    <a:lnTo>
                      <a:pt x="1" y="2140"/>
                    </a:lnTo>
                    <a:lnTo>
                      <a:pt x="357" y="2140"/>
                    </a:lnTo>
                    <a:lnTo>
                      <a:pt x="2026" y="471"/>
                    </a:lnTo>
                    <a:lnTo>
                      <a:pt x="4522" y="471"/>
                    </a:lnTo>
                    <a:cubicBezTo>
                      <a:pt x="4579" y="656"/>
                      <a:pt x="4765" y="770"/>
                      <a:pt x="4879" y="770"/>
                    </a:cubicBezTo>
                    <a:cubicBezTo>
                      <a:pt x="5121" y="770"/>
                      <a:pt x="5292" y="599"/>
                      <a:pt x="5292" y="357"/>
                    </a:cubicBezTo>
                    <a:cubicBezTo>
                      <a:pt x="5292" y="186"/>
                      <a:pt x="5121" y="0"/>
                      <a:pt x="48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22"/>
              <p:cNvSpPr/>
              <p:nvPr/>
            </p:nvSpPr>
            <p:spPr>
              <a:xfrm rot="-5400000">
                <a:off x="8976450" y="3345735"/>
                <a:ext cx="196696" cy="54024"/>
              </a:xfrm>
              <a:custGeom>
                <a:rect b="b" l="l" r="r" t="t"/>
                <a:pathLst>
                  <a:path extrusionOk="0" h="1242" w="4522">
                    <a:moveTo>
                      <a:pt x="4165" y="1"/>
                    </a:moveTo>
                    <a:cubicBezTo>
                      <a:pt x="3994" y="1"/>
                      <a:pt x="3866" y="115"/>
                      <a:pt x="3809" y="229"/>
                    </a:cubicBezTo>
                    <a:lnTo>
                      <a:pt x="1013" y="229"/>
                    </a:lnTo>
                    <a:lnTo>
                      <a:pt x="1" y="1242"/>
                    </a:lnTo>
                    <a:lnTo>
                      <a:pt x="357" y="1242"/>
                    </a:lnTo>
                    <a:lnTo>
                      <a:pt x="1142" y="471"/>
                    </a:lnTo>
                    <a:lnTo>
                      <a:pt x="3809" y="471"/>
                    </a:lnTo>
                    <a:cubicBezTo>
                      <a:pt x="3866" y="642"/>
                      <a:pt x="3994" y="771"/>
                      <a:pt x="4165" y="771"/>
                    </a:cubicBezTo>
                    <a:cubicBezTo>
                      <a:pt x="4351" y="771"/>
                      <a:pt x="4522" y="585"/>
                      <a:pt x="4522" y="357"/>
                    </a:cubicBezTo>
                    <a:cubicBezTo>
                      <a:pt x="4522" y="172"/>
                      <a:pt x="4351" y="1"/>
                      <a:pt x="416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5" name="Google Shape;555;p22"/>
            <p:cNvGrpSpPr/>
            <p:nvPr/>
          </p:nvGrpSpPr>
          <p:grpSpPr>
            <a:xfrm rot="-5400000">
              <a:off x="7782944" y="77685"/>
              <a:ext cx="826293" cy="3065976"/>
              <a:chOff x="4128096" y="2589445"/>
              <a:chExt cx="465334" cy="1726630"/>
            </a:xfrm>
          </p:grpSpPr>
          <p:sp>
            <p:nvSpPr>
              <p:cNvPr id="556" name="Google Shape;556;p22"/>
              <p:cNvSpPr/>
              <p:nvPr/>
            </p:nvSpPr>
            <p:spPr>
              <a:xfrm rot="-5400000">
                <a:off x="4350516" y="3592343"/>
                <a:ext cx="447328" cy="38495"/>
              </a:xfrm>
              <a:custGeom>
                <a:rect b="b" l="l" r="r" t="t"/>
                <a:pathLst>
                  <a:path extrusionOk="0" h="885" w="10284">
                    <a:moveTo>
                      <a:pt x="9927" y="0"/>
                    </a:moveTo>
                    <a:cubicBezTo>
                      <a:pt x="9742" y="0"/>
                      <a:pt x="9628" y="114"/>
                      <a:pt x="9571" y="242"/>
                    </a:cubicBezTo>
                    <a:lnTo>
                      <a:pt x="0" y="242"/>
                    </a:lnTo>
                    <a:lnTo>
                      <a:pt x="0" y="884"/>
                    </a:lnTo>
                    <a:lnTo>
                      <a:pt x="243" y="884"/>
                    </a:lnTo>
                    <a:lnTo>
                      <a:pt x="243" y="471"/>
                    </a:lnTo>
                    <a:lnTo>
                      <a:pt x="9571" y="471"/>
                    </a:lnTo>
                    <a:cubicBezTo>
                      <a:pt x="9628" y="656"/>
                      <a:pt x="9742" y="770"/>
                      <a:pt x="9927" y="770"/>
                    </a:cubicBezTo>
                    <a:cubicBezTo>
                      <a:pt x="10155" y="770"/>
                      <a:pt x="10284" y="599"/>
                      <a:pt x="10284" y="357"/>
                    </a:cubicBezTo>
                    <a:cubicBezTo>
                      <a:pt x="10284" y="171"/>
                      <a:pt x="10155" y="0"/>
                      <a:pt x="99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22"/>
              <p:cNvSpPr/>
              <p:nvPr/>
            </p:nvSpPr>
            <p:spPr>
              <a:xfrm rot="-5400000">
                <a:off x="4258650" y="2857151"/>
                <a:ext cx="602484" cy="67073"/>
              </a:xfrm>
              <a:custGeom>
                <a:rect b="b" l="l" r="r" t="t"/>
                <a:pathLst>
                  <a:path extrusionOk="0" h="1542" w="13851">
                    <a:moveTo>
                      <a:pt x="13494" y="1"/>
                    </a:moveTo>
                    <a:cubicBezTo>
                      <a:pt x="13322" y="1"/>
                      <a:pt x="13137" y="58"/>
                      <a:pt x="13137" y="243"/>
                    </a:cubicBezTo>
                    <a:lnTo>
                      <a:pt x="1" y="243"/>
                    </a:lnTo>
                    <a:lnTo>
                      <a:pt x="1" y="1541"/>
                    </a:lnTo>
                    <a:lnTo>
                      <a:pt x="243" y="1541"/>
                    </a:lnTo>
                    <a:lnTo>
                      <a:pt x="243" y="472"/>
                    </a:lnTo>
                    <a:lnTo>
                      <a:pt x="13137" y="472"/>
                    </a:lnTo>
                    <a:cubicBezTo>
                      <a:pt x="13137" y="600"/>
                      <a:pt x="13322" y="714"/>
                      <a:pt x="13494" y="714"/>
                    </a:cubicBezTo>
                    <a:cubicBezTo>
                      <a:pt x="13679" y="714"/>
                      <a:pt x="13850" y="543"/>
                      <a:pt x="13850" y="357"/>
                    </a:cubicBezTo>
                    <a:cubicBezTo>
                      <a:pt x="13850" y="115"/>
                      <a:pt x="13679" y="1"/>
                      <a:pt x="134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22"/>
              <p:cNvSpPr/>
              <p:nvPr/>
            </p:nvSpPr>
            <p:spPr>
              <a:xfrm rot="-5400000">
                <a:off x="4342753" y="2990231"/>
                <a:ext cx="395827" cy="105525"/>
              </a:xfrm>
              <a:custGeom>
                <a:rect b="b" l="l" r="r" t="t"/>
                <a:pathLst>
                  <a:path extrusionOk="0" h="2426" w="9100">
                    <a:moveTo>
                      <a:pt x="8686" y="1"/>
                    </a:moveTo>
                    <a:cubicBezTo>
                      <a:pt x="8558" y="1"/>
                      <a:pt x="8387" y="115"/>
                      <a:pt x="8330" y="229"/>
                    </a:cubicBezTo>
                    <a:lnTo>
                      <a:pt x="0" y="229"/>
                    </a:lnTo>
                    <a:lnTo>
                      <a:pt x="0" y="2425"/>
                    </a:lnTo>
                    <a:lnTo>
                      <a:pt x="243" y="2425"/>
                    </a:lnTo>
                    <a:lnTo>
                      <a:pt x="243" y="471"/>
                    </a:lnTo>
                    <a:lnTo>
                      <a:pt x="8330" y="471"/>
                    </a:lnTo>
                    <a:cubicBezTo>
                      <a:pt x="8387" y="642"/>
                      <a:pt x="8558" y="771"/>
                      <a:pt x="8686" y="771"/>
                    </a:cubicBezTo>
                    <a:cubicBezTo>
                      <a:pt x="8914" y="771"/>
                      <a:pt x="9100" y="585"/>
                      <a:pt x="9100" y="357"/>
                    </a:cubicBezTo>
                    <a:cubicBezTo>
                      <a:pt x="9100" y="172"/>
                      <a:pt x="8914" y="1"/>
                      <a:pt x="868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22"/>
              <p:cNvSpPr/>
              <p:nvPr/>
            </p:nvSpPr>
            <p:spPr>
              <a:xfrm rot="-5400000">
                <a:off x="4236967" y="2935946"/>
                <a:ext cx="565859" cy="147065"/>
              </a:xfrm>
              <a:custGeom>
                <a:rect b="b" l="l" r="r" t="t"/>
                <a:pathLst>
                  <a:path extrusionOk="0" h="3381" w="13009">
                    <a:moveTo>
                      <a:pt x="12594" y="0"/>
                    </a:moveTo>
                    <a:cubicBezTo>
                      <a:pt x="12480" y="0"/>
                      <a:pt x="12295" y="114"/>
                      <a:pt x="12238" y="242"/>
                    </a:cubicBezTo>
                    <a:lnTo>
                      <a:pt x="0" y="242"/>
                    </a:lnTo>
                    <a:lnTo>
                      <a:pt x="0" y="3380"/>
                    </a:lnTo>
                    <a:lnTo>
                      <a:pt x="243" y="3380"/>
                    </a:lnTo>
                    <a:lnTo>
                      <a:pt x="243" y="471"/>
                    </a:lnTo>
                    <a:lnTo>
                      <a:pt x="12238" y="471"/>
                    </a:lnTo>
                    <a:cubicBezTo>
                      <a:pt x="12295" y="656"/>
                      <a:pt x="12480" y="770"/>
                      <a:pt x="12594" y="770"/>
                    </a:cubicBezTo>
                    <a:cubicBezTo>
                      <a:pt x="12837" y="770"/>
                      <a:pt x="13008" y="599"/>
                      <a:pt x="13008" y="357"/>
                    </a:cubicBezTo>
                    <a:cubicBezTo>
                      <a:pt x="13008" y="171"/>
                      <a:pt x="12837" y="0"/>
                      <a:pt x="1259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22"/>
              <p:cNvSpPr/>
              <p:nvPr/>
            </p:nvSpPr>
            <p:spPr>
              <a:xfrm rot="-5400000">
                <a:off x="4284728" y="3027769"/>
                <a:ext cx="421317" cy="196087"/>
              </a:xfrm>
              <a:custGeom>
                <a:rect b="b" l="l" r="r" t="t"/>
                <a:pathLst>
                  <a:path extrusionOk="0" h="4508" w="9686">
                    <a:moveTo>
                      <a:pt x="9329" y="0"/>
                    </a:moveTo>
                    <a:cubicBezTo>
                      <a:pt x="9157" y="0"/>
                      <a:pt x="8972" y="114"/>
                      <a:pt x="8972" y="300"/>
                    </a:cubicBezTo>
                    <a:lnTo>
                      <a:pt x="1" y="300"/>
                    </a:lnTo>
                    <a:lnTo>
                      <a:pt x="1" y="4507"/>
                    </a:lnTo>
                    <a:lnTo>
                      <a:pt x="243" y="4507"/>
                    </a:lnTo>
                    <a:lnTo>
                      <a:pt x="243" y="528"/>
                    </a:lnTo>
                    <a:lnTo>
                      <a:pt x="8972" y="528"/>
                    </a:lnTo>
                    <a:cubicBezTo>
                      <a:pt x="8972" y="656"/>
                      <a:pt x="9157" y="770"/>
                      <a:pt x="9329" y="770"/>
                    </a:cubicBezTo>
                    <a:cubicBezTo>
                      <a:pt x="9514" y="770"/>
                      <a:pt x="9685" y="585"/>
                      <a:pt x="9685" y="414"/>
                    </a:cubicBezTo>
                    <a:cubicBezTo>
                      <a:pt x="9685" y="171"/>
                      <a:pt x="9514" y="0"/>
                      <a:pt x="93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22"/>
              <p:cNvSpPr/>
              <p:nvPr/>
            </p:nvSpPr>
            <p:spPr>
              <a:xfrm rot="-5400000">
                <a:off x="3936988" y="3222875"/>
                <a:ext cx="1067777" cy="245108"/>
              </a:xfrm>
              <a:custGeom>
                <a:rect b="b" l="l" r="r" t="t"/>
                <a:pathLst>
                  <a:path extrusionOk="0" h="5635" w="24548">
                    <a:moveTo>
                      <a:pt x="24190" y="0"/>
                    </a:moveTo>
                    <a:cubicBezTo>
                      <a:pt x="24005" y="0"/>
                      <a:pt x="23834" y="115"/>
                      <a:pt x="23834" y="229"/>
                    </a:cubicBezTo>
                    <a:lnTo>
                      <a:pt x="11525" y="229"/>
                    </a:lnTo>
                    <a:lnTo>
                      <a:pt x="11525" y="4151"/>
                    </a:lnTo>
                    <a:lnTo>
                      <a:pt x="1" y="4151"/>
                    </a:lnTo>
                    <a:lnTo>
                      <a:pt x="1" y="5634"/>
                    </a:lnTo>
                    <a:lnTo>
                      <a:pt x="243" y="5634"/>
                    </a:lnTo>
                    <a:lnTo>
                      <a:pt x="243" y="4393"/>
                    </a:lnTo>
                    <a:lnTo>
                      <a:pt x="11768" y="4393"/>
                    </a:lnTo>
                    <a:lnTo>
                      <a:pt x="11768" y="471"/>
                    </a:lnTo>
                    <a:lnTo>
                      <a:pt x="23834" y="471"/>
                    </a:lnTo>
                    <a:cubicBezTo>
                      <a:pt x="23834" y="642"/>
                      <a:pt x="24005" y="771"/>
                      <a:pt x="24190" y="771"/>
                    </a:cubicBezTo>
                    <a:cubicBezTo>
                      <a:pt x="24362" y="771"/>
                      <a:pt x="24547" y="585"/>
                      <a:pt x="24547" y="357"/>
                    </a:cubicBezTo>
                    <a:cubicBezTo>
                      <a:pt x="24547" y="172"/>
                      <a:pt x="24362" y="0"/>
                      <a:pt x="2419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22"/>
              <p:cNvSpPr/>
              <p:nvPr/>
            </p:nvSpPr>
            <p:spPr>
              <a:xfrm rot="-5400000">
                <a:off x="3583049" y="3406216"/>
                <a:ext cx="1613105" cy="206613"/>
              </a:xfrm>
              <a:custGeom>
                <a:rect b="b" l="l" r="r" t="t"/>
                <a:pathLst>
                  <a:path extrusionOk="0" h="4750" w="37085">
                    <a:moveTo>
                      <a:pt x="36670" y="0"/>
                    </a:moveTo>
                    <a:cubicBezTo>
                      <a:pt x="36542" y="0"/>
                      <a:pt x="36371" y="114"/>
                      <a:pt x="36314" y="228"/>
                    </a:cubicBezTo>
                    <a:lnTo>
                      <a:pt x="20325" y="228"/>
                    </a:lnTo>
                    <a:lnTo>
                      <a:pt x="20325" y="4507"/>
                    </a:lnTo>
                    <a:lnTo>
                      <a:pt x="1" y="4507"/>
                    </a:lnTo>
                    <a:lnTo>
                      <a:pt x="1" y="4750"/>
                    </a:lnTo>
                    <a:lnTo>
                      <a:pt x="20568" y="4750"/>
                    </a:lnTo>
                    <a:lnTo>
                      <a:pt x="20568" y="471"/>
                    </a:lnTo>
                    <a:lnTo>
                      <a:pt x="36314" y="471"/>
                    </a:lnTo>
                    <a:cubicBezTo>
                      <a:pt x="36371" y="642"/>
                      <a:pt x="36542" y="713"/>
                      <a:pt x="36670" y="713"/>
                    </a:cubicBezTo>
                    <a:cubicBezTo>
                      <a:pt x="36899" y="713"/>
                      <a:pt x="37084" y="585"/>
                      <a:pt x="37084" y="357"/>
                    </a:cubicBezTo>
                    <a:cubicBezTo>
                      <a:pt x="37084" y="171"/>
                      <a:pt x="36899" y="0"/>
                      <a:pt x="3667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22"/>
              <p:cNvSpPr/>
              <p:nvPr/>
            </p:nvSpPr>
            <p:spPr>
              <a:xfrm rot="-5400000">
                <a:off x="3683572" y="3550758"/>
                <a:ext cx="1318409" cy="212224"/>
              </a:xfrm>
              <a:custGeom>
                <a:rect b="b" l="l" r="r" t="t"/>
                <a:pathLst>
                  <a:path extrusionOk="0" h="4879" w="30310">
                    <a:moveTo>
                      <a:pt x="29896" y="0"/>
                    </a:moveTo>
                    <a:cubicBezTo>
                      <a:pt x="29767" y="0"/>
                      <a:pt x="29596" y="71"/>
                      <a:pt x="29539" y="243"/>
                    </a:cubicBezTo>
                    <a:lnTo>
                      <a:pt x="18956" y="243"/>
                    </a:lnTo>
                    <a:lnTo>
                      <a:pt x="18956" y="4636"/>
                    </a:lnTo>
                    <a:lnTo>
                      <a:pt x="1" y="4636"/>
                    </a:lnTo>
                    <a:lnTo>
                      <a:pt x="1" y="4878"/>
                    </a:lnTo>
                    <a:lnTo>
                      <a:pt x="19198" y="4878"/>
                    </a:lnTo>
                    <a:lnTo>
                      <a:pt x="19198" y="485"/>
                    </a:lnTo>
                    <a:lnTo>
                      <a:pt x="29539" y="485"/>
                    </a:lnTo>
                    <a:cubicBezTo>
                      <a:pt x="29596" y="599"/>
                      <a:pt x="29767" y="713"/>
                      <a:pt x="29896" y="713"/>
                    </a:cubicBezTo>
                    <a:cubicBezTo>
                      <a:pt x="30124" y="713"/>
                      <a:pt x="30309" y="542"/>
                      <a:pt x="30309" y="357"/>
                    </a:cubicBezTo>
                    <a:cubicBezTo>
                      <a:pt x="30309" y="129"/>
                      <a:pt x="30124" y="0"/>
                      <a:pt x="298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22"/>
              <p:cNvSpPr/>
              <p:nvPr/>
            </p:nvSpPr>
            <p:spPr>
              <a:xfrm rot="-5400000">
                <a:off x="3890469" y="3910287"/>
                <a:ext cx="679996" cy="131580"/>
              </a:xfrm>
              <a:custGeom>
                <a:rect b="b" l="l" r="r" t="t"/>
                <a:pathLst>
                  <a:path extrusionOk="0" h="3025" w="15633">
                    <a:moveTo>
                      <a:pt x="15219" y="1"/>
                    </a:moveTo>
                    <a:cubicBezTo>
                      <a:pt x="15034" y="1"/>
                      <a:pt x="14863" y="115"/>
                      <a:pt x="14863" y="357"/>
                    </a:cubicBezTo>
                    <a:cubicBezTo>
                      <a:pt x="14863" y="528"/>
                      <a:pt x="14977" y="714"/>
                      <a:pt x="15219" y="714"/>
                    </a:cubicBezTo>
                    <a:lnTo>
                      <a:pt x="15219" y="2796"/>
                    </a:lnTo>
                    <a:lnTo>
                      <a:pt x="1" y="2796"/>
                    </a:lnTo>
                    <a:lnTo>
                      <a:pt x="1" y="3024"/>
                    </a:lnTo>
                    <a:lnTo>
                      <a:pt x="15447" y="3024"/>
                    </a:lnTo>
                    <a:lnTo>
                      <a:pt x="15447" y="657"/>
                    </a:lnTo>
                    <a:cubicBezTo>
                      <a:pt x="15504" y="585"/>
                      <a:pt x="15633" y="471"/>
                      <a:pt x="15633" y="357"/>
                    </a:cubicBezTo>
                    <a:cubicBezTo>
                      <a:pt x="15633" y="115"/>
                      <a:pt x="15447" y="1"/>
                      <a:pt x="1521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22"/>
              <p:cNvSpPr/>
              <p:nvPr/>
            </p:nvSpPr>
            <p:spPr>
              <a:xfrm rot="-5400000">
                <a:off x="3593294" y="3509501"/>
                <a:ext cx="1400924" cy="212224"/>
              </a:xfrm>
              <a:custGeom>
                <a:rect b="b" l="l" r="r" t="t"/>
                <a:pathLst>
                  <a:path extrusionOk="0" h="4879" w="32207">
                    <a:moveTo>
                      <a:pt x="31850" y="0"/>
                    </a:moveTo>
                    <a:cubicBezTo>
                      <a:pt x="31678" y="0"/>
                      <a:pt x="31493" y="57"/>
                      <a:pt x="31493" y="243"/>
                    </a:cubicBezTo>
                    <a:lnTo>
                      <a:pt x="17715" y="243"/>
                    </a:lnTo>
                    <a:lnTo>
                      <a:pt x="17715" y="4636"/>
                    </a:lnTo>
                    <a:lnTo>
                      <a:pt x="1" y="4636"/>
                    </a:lnTo>
                    <a:lnTo>
                      <a:pt x="1" y="4878"/>
                    </a:lnTo>
                    <a:lnTo>
                      <a:pt x="17943" y="4878"/>
                    </a:lnTo>
                    <a:lnTo>
                      <a:pt x="17943" y="485"/>
                    </a:lnTo>
                    <a:lnTo>
                      <a:pt x="31493" y="485"/>
                    </a:lnTo>
                    <a:cubicBezTo>
                      <a:pt x="31493" y="599"/>
                      <a:pt x="31678" y="714"/>
                      <a:pt x="31850" y="714"/>
                    </a:cubicBezTo>
                    <a:cubicBezTo>
                      <a:pt x="32035" y="714"/>
                      <a:pt x="32206" y="542"/>
                      <a:pt x="32206" y="357"/>
                    </a:cubicBezTo>
                    <a:cubicBezTo>
                      <a:pt x="32206" y="129"/>
                      <a:pt x="32035" y="0"/>
                      <a:pt x="3185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22"/>
              <p:cNvSpPr/>
              <p:nvPr/>
            </p:nvSpPr>
            <p:spPr>
              <a:xfrm rot="-5400000">
                <a:off x="3468913" y="3442188"/>
                <a:ext cx="1533069" cy="214704"/>
              </a:xfrm>
              <a:custGeom>
                <a:rect b="b" l="l" r="r" t="t"/>
                <a:pathLst>
                  <a:path extrusionOk="0" h="4936" w="35245">
                    <a:moveTo>
                      <a:pt x="34831" y="0"/>
                    </a:moveTo>
                    <a:cubicBezTo>
                      <a:pt x="34702" y="0"/>
                      <a:pt x="34531" y="71"/>
                      <a:pt x="34474" y="243"/>
                    </a:cubicBezTo>
                    <a:lnTo>
                      <a:pt x="16403" y="243"/>
                    </a:lnTo>
                    <a:lnTo>
                      <a:pt x="16403" y="4707"/>
                    </a:lnTo>
                    <a:lnTo>
                      <a:pt x="1" y="4707"/>
                    </a:lnTo>
                    <a:lnTo>
                      <a:pt x="1" y="4935"/>
                    </a:lnTo>
                    <a:lnTo>
                      <a:pt x="16645" y="4935"/>
                    </a:lnTo>
                    <a:lnTo>
                      <a:pt x="16645" y="485"/>
                    </a:lnTo>
                    <a:lnTo>
                      <a:pt x="34474" y="485"/>
                    </a:lnTo>
                    <a:cubicBezTo>
                      <a:pt x="34531" y="599"/>
                      <a:pt x="34702" y="713"/>
                      <a:pt x="34831" y="713"/>
                    </a:cubicBezTo>
                    <a:cubicBezTo>
                      <a:pt x="35059" y="713"/>
                      <a:pt x="35244" y="542"/>
                      <a:pt x="35244" y="357"/>
                    </a:cubicBezTo>
                    <a:cubicBezTo>
                      <a:pt x="35244" y="129"/>
                      <a:pt x="35059" y="0"/>
                      <a:pt x="3483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67" name="Google Shape;567;p22"/>
          <p:cNvSpPr txBox="1"/>
          <p:nvPr>
            <p:ph idx="1" type="subTitle"/>
          </p:nvPr>
        </p:nvSpPr>
        <p:spPr>
          <a:xfrm>
            <a:off x="720000" y="1722125"/>
            <a:ext cx="3951000" cy="21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568" name="Google Shape;568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3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72" name="Google Shape;572;p23"/>
          <p:cNvSpPr txBox="1"/>
          <p:nvPr>
            <p:ph idx="1" type="subTitle"/>
          </p:nvPr>
        </p:nvSpPr>
        <p:spPr>
          <a:xfrm>
            <a:off x="2307563" y="1943207"/>
            <a:ext cx="4767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3" name="Google Shape;573;p23"/>
          <p:cNvSpPr txBox="1"/>
          <p:nvPr>
            <p:ph idx="2" type="subTitle"/>
          </p:nvPr>
        </p:nvSpPr>
        <p:spPr>
          <a:xfrm>
            <a:off x="2307563" y="3454382"/>
            <a:ext cx="47670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4" name="Google Shape;574;p23"/>
          <p:cNvSpPr txBox="1"/>
          <p:nvPr>
            <p:ph idx="3" type="subTitle"/>
          </p:nvPr>
        </p:nvSpPr>
        <p:spPr>
          <a:xfrm>
            <a:off x="2307563" y="1556950"/>
            <a:ext cx="47670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75" name="Google Shape;575;p23"/>
          <p:cNvSpPr txBox="1"/>
          <p:nvPr>
            <p:ph idx="4" type="subTitle"/>
          </p:nvPr>
        </p:nvSpPr>
        <p:spPr>
          <a:xfrm>
            <a:off x="2307563" y="3071200"/>
            <a:ext cx="47670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4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8" name="Google Shape;578;p24"/>
          <p:cNvGrpSpPr/>
          <p:nvPr/>
        </p:nvGrpSpPr>
        <p:grpSpPr>
          <a:xfrm rot="10800000">
            <a:off x="8269376" y="-1033024"/>
            <a:ext cx="764293" cy="3145045"/>
            <a:chOff x="426802" y="2674436"/>
            <a:chExt cx="397738" cy="1636680"/>
          </a:xfrm>
        </p:grpSpPr>
        <p:sp>
          <p:nvSpPr>
            <p:cNvPr id="579" name="Google Shape;579;p24"/>
            <p:cNvSpPr/>
            <p:nvPr/>
          </p:nvSpPr>
          <p:spPr>
            <a:xfrm rot="-5400000">
              <a:off x="-81621" y="3482511"/>
              <a:ext cx="1556645" cy="100566"/>
            </a:xfrm>
            <a:custGeom>
              <a:rect b="b" l="l" r="r" t="t"/>
              <a:pathLst>
                <a:path extrusionOk="0" h="2312" w="35787">
                  <a:moveTo>
                    <a:pt x="17658" y="1"/>
                  </a:moveTo>
                  <a:lnTo>
                    <a:pt x="15576" y="2083"/>
                  </a:lnTo>
                  <a:lnTo>
                    <a:pt x="1" y="2083"/>
                  </a:lnTo>
                  <a:lnTo>
                    <a:pt x="1" y="2312"/>
                  </a:lnTo>
                  <a:lnTo>
                    <a:pt x="15633" y="2312"/>
                  </a:lnTo>
                  <a:lnTo>
                    <a:pt x="17772" y="243"/>
                  </a:lnTo>
                  <a:lnTo>
                    <a:pt x="23363" y="243"/>
                  </a:lnTo>
                  <a:lnTo>
                    <a:pt x="24904" y="1784"/>
                  </a:lnTo>
                  <a:lnTo>
                    <a:pt x="35073" y="1784"/>
                  </a:lnTo>
                  <a:cubicBezTo>
                    <a:pt x="35130" y="1898"/>
                    <a:pt x="35244" y="2026"/>
                    <a:pt x="35430" y="2026"/>
                  </a:cubicBezTo>
                  <a:cubicBezTo>
                    <a:pt x="35601" y="2026"/>
                    <a:pt x="35786" y="1841"/>
                    <a:pt x="35786" y="1670"/>
                  </a:cubicBezTo>
                  <a:cubicBezTo>
                    <a:pt x="35786" y="1427"/>
                    <a:pt x="35601" y="1242"/>
                    <a:pt x="35430" y="1242"/>
                  </a:cubicBezTo>
                  <a:cubicBezTo>
                    <a:pt x="35244" y="1242"/>
                    <a:pt x="35130" y="1370"/>
                    <a:pt x="35073" y="1541"/>
                  </a:cubicBezTo>
                  <a:lnTo>
                    <a:pt x="25018" y="1541"/>
                  </a:lnTo>
                  <a:lnTo>
                    <a:pt x="234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4"/>
            <p:cNvSpPr/>
            <p:nvPr/>
          </p:nvSpPr>
          <p:spPr>
            <a:xfrm rot="-5400000">
              <a:off x="-285730" y="3386968"/>
              <a:ext cx="1636680" cy="211615"/>
            </a:xfrm>
            <a:custGeom>
              <a:rect b="b" l="l" r="r" t="t"/>
              <a:pathLst>
                <a:path extrusionOk="0" h="4865" w="37627">
                  <a:moveTo>
                    <a:pt x="13137" y="1"/>
                  </a:moveTo>
                  <a:lnTo>
                    <a:pt x="13137" y="4636"/>
                  </a:lnTo>
                  <a:lnTo>
                    <a:pt x="12181" y="4636"/>
                  </a:lnTo>
                  <a:lnTo>
                    <a:pt x="12181" y="771"/>
                  </a:lnTo>
                  <a:lnTo>
                    <a:pt x="1" y="771"/>
                  </a:lnTo>
                  <a:lnTo>
                    <a:pt x="1" y="1014"/>
                  </a:lnTo>
                  <a:lnTo>
                    <a:pt x="11953" y="1014"/>
                  </a:lnTo>
                  <a:lnTo>
                    <a:pt x="11953" y="4865"/>
                  </a:lnTo>
                  <a:lnTo>
                    <a:pt x="13379" y="4865"/>
                  </a:lnTo>
                  <a:lnTo>
                    <a:pt x="13379" y="229"/>
                  </a:lnTo>
                  <a:lnTo>
                    <a:pt x="20454" y="229"/>
                  </a:lnTo>
                  <a:lnTo>
                    <a:pt x="22237" y="2083"/>
                  </a:lnTo>
                  <a:lnTo>
                    <a:pt x="36856" y="2083"/>
                  </a:lnTo>
                  <a:cubicBezTo>
                    <a:pt x="36913" y="2197"/>
                    <a:pt x="37084" y="2311"/>
                    <a:pt x="37213" y="2311"/>
                  </a:cubicBezTo>
                  <a:cubicBezTo>
                    <a:pt x="37441" y="2311"/>
                    <a:pt x="37626" y="2140"/>
                    <a:pt x="37626" y="1955"/>
                  </a:cubicBezTo>
                  <a:cubicBezTo>
                    <a:pt x="37626" y="1727"/>
                    <a:pt x="37441" y="1541"/>
                    <a:pt x="37213" y="1541"/>
                  </a:cubicBezTo>
                  <a:cubicBezTo>
                    <a:pt x="37084" y="1541"/>
                    <a:pt x="36913" y="1655"/>
                    <a:pt x="36856" y="1841"/>
                  </a:cubicBezTo>
                  <a:lnTo>
                    <a:pt x="22351" y="1841"/>
                  </a:lnTo>
                  <a:lnTo>
                    <a:pt x="2051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4"/>
            <p:cNvSpPr/>
            <p:nvPr/>
          </p:nvSpPr>
          <p:spPr>
            <a:xfrm rot="-5400000">
              <a:off x="416274" y="4013898"/>
              <a:ext cx="447372" cy="147065"/>
            </a:xfrm>
            <a:custGeom>
              <a:rect b="b" l="l" r="r" t="t"/>
              <a:pathLst>
                <a:path extrusionOk="0" h="3381" w="10285">
                  <a:moveTo>
                    <a:pt x="1" y="0"/>
                  </a:moveTo>
                  <a:lnTo>
                    <a:pt x="1" y="228"/>
                  </a:lnTo>
                  <a:lnTo>
                    <a:pt x="9757" y="228"/>
                  </a:lnTo>
                  <a:lnTo>
                    <a:pt x="9757" y="2667"/>
                  </a:lnTo>
                  <a:cubicBezTo>
                    <a:pt x="9628" y="2667"/>
                    <a:pt x="9514" y="2853"/>
                    <a:pt x="9514" y="3024"/>
                  </a:cubicBezTo>
                  <a:cubicBezTo>
                    <a:pt x="9514" y="3209"/>
                    <a:pt x="9685" y="3380"/>
                    <a:pt x="9871" y="3380"/>
                  </a:cubicBezTo>
                  <a:cubicBezTo>
                    <a:pt x="10113" y="3380"/>
                    <a:pt x="10284" y="3209"/>
                    <a:pt x="10284" y="3024"/>
                  </a:cubicBezTo>
                  <a:cubicBezTo>
                    <a:pt x="10284" y="2853"/>
                    <a:pt x="10170" y="2667"/>
                    <a:pt x="9985" y="2667"/>
                  </a:cubicBezTo>
                  <a:lnTo>
                    <a:pt x="998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4"/>
            <p:cNvSpPr/>
            <p:nvPr/>
          </p:nvSpPr>
          <p:spPr>
            <a:xfrm rot="-5400000">
              <a:off x="32255" y="3518831"/>
              <a:ext cx="1497053" cy="87517"/>
            </a:xfrm>
            <a:custGeom>
              <a:rect b="b" l="l" r="r" t="t"/>
              <a:pathLst>
                <a:path extrusionOk="0" h="2012" w="34417">
                  <a:moveTo>
                    <a:pt x="18243" y="0"/>
                  </a:moveTo>
                  <a:lnTo>
                    <a:pt x="16588" y="1655"/>
                  </a:lnTo>
                  <a:lnTo>
                    <a:pt x="1" y="1655"/>
                  </a:lnTo>
                  <a:lnTo>
                    <a:pt x="1" y="1897"/>
                  </a:lnTo>
                  <a:lnTo>
                    <a:pt x="16645" y="1897"/>
                  </a:lnTo>
                  <a:lnTo>
                    <a:pt x="18314" y="229"/>
                  </a:lnTo>
                  <a:lnTo>
                    <a:pt x="22522" y="229"/>
                  </a:lnTo>
                  <a:lnTo>
                    <a:pt x="24076" y="1783"/>
                  </a:lnTo>
                  <a:lnTo>
                    <a:pt x="33647" y="1783"/>
                  </a:lnTo>
                  <a:cubicBezTo>
                    <a:pt x="33704" y="1954"/>
                    <a:pt x="33875" y="2011"/>
                    <a:pt x="34003" y="2011"/>
                  </a:cubicBezTo>
                  <a:cubicBezTo>
                    <a:pt x="34232" y="2011"/>
                    <a:pt x="34417" y="1840"/>
                    <a:pt x="34417" y="1655"/>
                  </a:cubicBezTo>
                  <a:cubicBezTo>
                    <a:pt x="34417" y="1427"/>
                    <a:pt x="34232" y="1298"/>
                    <a:pt x="34003" y="1298"/>
                  </a:cubicBezTo>
                  <a:cubicBezTo>
                    <a:pt x="33875" y="1298"/>
                    <a:pt x="33704" y="1370"/>
                    <a:pt x="33647" y="1541"/>
                  </a:cubicBezTo>
                  <a:lnTo>
                    <a:pt x="24191" y="1541"/>
                  </a:lnTo>
                  <a:lnTo>
                    <a:pt x="2265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4"/>
            <p:cNvSpPr/>
            <p:nvPr/>
          </p:nvSpPr>
          <p:spPr>
            <a:xfrm rot="-5400000">
              <a:off x="48067" y="3573094"/>
              <a:ext cx="1377957" cy="98087"/>
            </a:xfrm>
            <a:custGeom>
              <a:rect b="b" l="l" r="r" t="t"/>
              <a:pathLst>
                <a:path extrusionOk="0" h="2255" w="31679">
                  <a:moveTo>
                    <a:pt x="18186" y="1"/>
                  </a:moveTo>
                  <a:lnTo>
                    <a:pt x="16232" y="1955"/>
                  </a:lnTo>
                  <a:lnTo>
                    <a:pt x="1" y="1955"/>
                  </a:lnTo>
                  <a:lnTo>
                    <a:pt x="1" y="2197"/>
                  </a:lnTo>
                  <a:lnTo>
                    <a:pt x="16346" y="2197"/>
                  </a:lnTo>
                  <a:lnTo>
                    <a:pt x="18314" y="229"/>
                  </a:lnTo>
                  <a:lnTo>
                    <a:pt x="22950" y="229"/>
                  </a:lnTo>
                  <a:lnTo>
                    <a:pt x="24661" y="1955"/>
                  </a:lnTo>
                  <a:lnTo>
                    <a:pt x="30908" y="1955"/>
                  </a:lnTo>
                  <a:cubicBezTo>
                    <a:pt x="30965" y="2140"/>
                    <a:pt x="31151" y="2254"/>
                    <a:pt x="31265" y="2254"/>
                  </a:cubicBezTo>
                  <a:cubicBezTo>
                    <a:pt x="31507" y="2254"/>
                    <a:pt x="31679" y="2069"/>
                    <a:pt x="31679" y="1840"/>
                  </a:cubicBezTo>
                  <a:cubicBezTo>
                    <a:pt x="31679" y="1655"/>
                    <a:pt x="31507" y="1484"/>
                    <a:pt x="31265" y="1484"/>
                  </a:cubicBezTo>
                  <a:cubicBezTo>
                    <a:pt x="31151" y="1484"/>
                    <a:pt x="30965" y="1598"/>
                    <a:pt x="30908" y="1712"/>
                  </a:cubicBezTo>
                  <a:lnTo>
                    <a:pt x="24733" y="1712"/>
                  </a:lnTo>
                  <a:lnTo>
                    <a:pt x="230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4"/>
            <p:cNvSpPr/>
            <p:nvPr/>
          </p:nvSpPr>
          <p:spPr>
            <a:xfrm rot="-5400000">
              <a:off x="-80031" y="3527509"/>
              <a:ext cx="1354991" cy="212224"/>
            </a:xfrm>
            <a:custGeom>
              <a:rect b="b" l="l" r="r" t="t"/>
              <a:pathLst>
                <a:path extrusionOk="0" h="4879" w="31151">
                  <a:moveTo>
                    <a:pt x="14749" y="0"/>
                  </a:moveTo>
                  <a:lnTo>
                    <a:pt x="14749" y="4636"/>
                  </a:lnTo>
                  <a:lnTo>
                    <a:pt x="10755" y="4636"/>
                  </a:lnTo>
                  <a:lnTo>
                    <a:pt x="10755" y="956"/>
                  </a:lnTo>
                  <a:lnTo>
                    <a:pt x="1" y="956"/>
                  </a:lnTo>
                  <a:lnTo>
                    <a:pt x="1" y="1184"/>
                  </a:lnTo>
                  <a:lnTo>
                    <a:pt x="10527" y="1184"/>
                  </a:lnTo>
                  <a:lnTo>
                    <a:pt x="10527" y="4878"/>
                  </a:lnTo>
                  <a:lnTo>
                    <a:pt x="14977" y="4878"/>
                  </a:lnTo>
                  <a:lnTo>
                    <a:pt x="14977" y="243"/>
                  </a:lnTo>
                  <a:lnTo>
                    <a:pt x="18842" y="243"/>
                  </a:lnTo>
                  <a:lnTo>
                    <a:pt x="21281" y="2739"/>
                  </a:lnTo>
                  <a:lnTo>
                    <a:pt x="30366" y="2739"/>
                  </a:lnTo>
                  <a:cubicBezTo>
                    <a:pt x="30438" y="2853"/>
                    <a:pt x="30609" y="2967"/>
                    <a:pt x="30723" y="2967"/>
                  </a:cubicBezTo>
                  <a:cubicBezTo>
                    <a:pt x="30965" y="2967"/>
                    <a:pt x="31151" y="2796"/>
                    <a:pt x="31151" y="2610"/>
                  </a:cubicBezTo>
                  <a:cubicBezTo>
                    <a:pt x="31151" y="2382"/>
                    <a:pt x="30965" y="2197"/>
                    <a:pt x="30723" y="2197"/>
                  </a:cubicBezTo>
                  <a:cubicBezTo>
                    <a:pt x="30609" y="2197"/>
                    <a:pt x="30438" y="2311"/>
                    <a:pt x="30366" y="2496"/>
                  </a:cubicBezTo>
                  <a:lnTo>
                    <a:pt x="21395" y="2496"/>
                  </a:lnTo>
                  <a:lnTo>
                    <a:pt x="188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4"/>
            <p:cNvSpPr/>
            <p:nvPr/>
          </p:nvSpPr>
          <p:spPr>
            <a:xfrm rot="-5400000">
              <a:off x="-149844" y="3491841"/>
              <a:ext cx="1429458" cy="209092"/>
            </a:xfrm>
            <a:custGeom>
              <a:rect b="b" l="l" r="r" t="t"/>
              <a:pathLst>
                <a:path extrusionOk="0" h="4807" w="32863">
                  <a:moveTo>
                    <a:pt x="13850" y="0"/>
                  </a:moveTo>
                  <a:lnTo>
                    <a:pt x="13850" y="4578"/>
                  </a:lnTo>
                  <a:lnTo>
                    <a:pt x="11411" y="4578"/>
                  </a:lnTo>
                  <a:lnTo>
                    <a:pt x="11411" y="884"/>
                  </a:lnTo>
                  <a:lnTo>
                    <a:pt x="1" y="884"/>
                  </a:lnTo>
                  <a:lnTo>
                    <a:pt x="1" y="1127"/>
                  </a:lnTo>
                  <a:lnTo>
                    <a:pt x="11183" y="1127"/>
                  </a:lnTo>
                  <a:lnTo>
                    <a:pt x="11183" y="4807"/>
                  </a:lnTo>
                  <a:lnTo>
                    <a:pt x="14092" y="4807"/>
                  </a:lnTo>
                  <a:lnTo>
                    <a:pt x="14092" y="243"/>
                  </a:lnTo>
                  <a:lnTo>
                    <a:pt x="19498" y="243"/>
                  </a:lnTo>
                  <a:lnTo>
                    <a:pt x="21637" y="2439"/>
                  </a:lnTo>
                  <a:lnTo>
                    <a:pt x="32149" y="2439"/>
                  </a:lnTo>
                  <a:cubicBezTo>
                    <a:pt x="32221" y="2553"/>
                    <a:pt x="32335" y="2667"/>
                    <a:pt x="32506" y="2667"/>
                  </a:cubicBezTo>
                  <a:cubicBezTo>
                    <a:pt x="32691" y="2667"/>
                    <a:pt x="32862" y="2496"/>
                    <a:pt x="32862" y="2311"/>
                  </a:cubicBezTo>
                  <a:cubicBezTo>
                    <a:pt x="32862" y="2082"/>
                    <a:pt x="32691" y="1954"/>
                    <a:pt x="32506" y="1954"/>
                  </a:cubicBezTo>
                  <a:cubicBezTo>
                    <a:pt x="32335" y="1954"/>
                    <a:pt x="32221" y="2025"/>
                    <a:pt x="32149" y="2197"/>
                  </a:cubicBezTo>
                  <a:lnTo>
                    <a:pt x="21752" y="2197"/>
                  </a:lnTo>
                  <a:lnTo>
                    <a:pt x="1955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6" name="Google Shape;586;p24"/>
          <p:cNvGrpSpPr/>
          <p:nvPr/>
        </p:nvGrpSpPr>
        <p:grpSpPr>
          <a:xfrm rot="5400000">
            <a:off x="980486" y="3488146"/>
            <a:ext cx="586678" cy="2547665"/>
            <a:chOff x="4792514" y="2979701"/>
            <a:chExt cx="305307" cy="1325804"/>
          </a:xfrm>
        </p:grpSpPr>
        <p:sp>
          <p:nvSpPr>
            <p:cNvPr id="587" name="Google Shape;587;p24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rect b="b" l="l" r="r" t="t"/>
              <a:pathLst>
                <a:path extrusionOk="0" h="2555" w="29111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4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rect b="b" l="l" r="r" t="t"/>
              <a:pathLst>
                <a:path extrusionOk="0" h="2440" w="3048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4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rect b="b" l="l" r="r" t="t"/>
              <a:pathLst>
                <a:path extrusionOk="0" h="2312" w="27514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4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rect b="b" l="l" r="r" t="t"/>
              <a:pathLst>
                <a:path extrusionOk="0" h="2326" w="25731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4"/>
            <p:cNvSpPr/>
            <p:nvPr/>
          </p:nvSpPr>
          <p:spPr>
            <a:xfrm rot="-5400000">
              <a:off x="4328765" y="3810699"/>
              <a:ext cx="958554" cy="31057"/>
            </a:xfrm>
            <a:custGeom>
              <a:rect b="b" l="l" r="r" t="t"/>
              <a:pathLst>
                <a:path extrusionOk="0" h="714" w="22037">
                  <a:moveTo>
                    <a:pt x="21623" y="1"/>
                  </a:moveTo>
                  <a:cubicBezTo>
                    <a:pt x="21508" y="1"/>
                    <a:pt x="21323" y="58"/>
                    <a:pt x="21266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21266" y="486"/>
                  </a:lnTo>
                  <a:cubicBezTo>
                    <a:pt x="21323" y="657"/>
                    <a:pt x="21508" y="714"/>
                    <a:pt x="21623" y="714"/>
                  </a:cubicBezTo>
                  <a:cubicBezTo>
                    <a:pt x="21865" y="714"/>
                    <a:pt x="22036" y="600"/>
                    <a:pt x="22036" y="357"/>
                  </a:cubicBezTo>
                  <a:cubicBezTo>
                    <a:pt x="22036" y="129"/>
                    <a:pt x="21865" y="1"/>
                    <a:pt x="2162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2" name="Google Shape;592;p24"/>
          <p:cNvSpPr txBox="1"/>
          <p:nvPr>
            <p:ph idx="1" type="subTitle"/>
          </p:nvPr>
        </p:nvSpPr>
        <p:spPr>
          <a:xfrm>
            <a:off x="834813" y="3439723"/>
            <a:ext cx="22266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24"/>
          <p:cNvSpPr txBox="1"/>
          <p:nvPr>
            <p:ph idx="2" type="subTitle"/>
          </p:nvPr>
        </p:nvSpPr>
        <p:spPr>
          <a:xfrm>
            <a:off x="3458787" y="3439724"/>
            <a:ext cx="22266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24"/>
          <p:cNvSpPr txBox="1"/>
          <p:nvPr>
            <p:ph idx="3" type="subTitle"/>
          </p:nvPr>
        </p:nvSpPr>
        <p:spPr>
          <a:xfrm>
            <a:off x="6082750" y="3439724"/>
            <a:ext cx="22266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5" name="Google Shape;595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6" name="Google Shape;596;p24"/>
          <p:cNvSpPr txBox="1"/>
          <p:nvPr>
            <p:ph idx="4" type="subTitle"/>
          </p:nvPr>
        </p:nvSpPr>
        <p:spPr>
          <a:xfrm>
            <a:off x="834813" y="2965175"/>
            <a:ext cx="22266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97" name="Google Shape;597;p24"/>
          <p:cNvSpPr txBox="1"/>
          <p:nvPr>
            <p:ph idx="5" type="subTitle"/>
          </p:nvPr>
        </p:nvSpPr>
        <p:spPr>
          <a:xfrm>
            <a:off x="3458790" y="2965175"/>
            <a:ext cx="22266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98" name="Google Shape;598;p24"/>
          <p:cNvSpPr txBox="1"/>
          <p:nvPr>
            <p:ph idx="6" type="subTitle"/>
          </p:nvPr>
        </p:nvSpPr>
        <p:spPr>
          <a:xfrm>
            <a:off x="6082754" y="2965175"/>
            <a:ext cx="22266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5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1" name="Google Shape;601;p25"/>
          <p:cNvGrpSpPr/>
          <p:nvPr/>
        </p:nvGrpSpPr>
        <p:grpSpPr>
          <a:xfrm rot="-5400000">
            <a:off x="7189326" y="2859976"/>
            <a:ext cx="764293" cy="3145045"/>
            <a:chOff x="426802" y="2674436"/>
            <a:chExt cx="397738" cy="1636680"/>
          </a:xfrm>
        </p:grpSpPr>
        <p:sp>
          <p:nvSpPr>
            <p:cNvPr id="602" name="Google Shape;602;p25"/>
            <p:cNvSpPr/>
            <p:nvPr/>
          </p:nvSpPr>
          <p:spPr>
            <a:xfrm rot="-5400000">
              <a:off x="-81621" y="3482511"/>
              <a:ext cx="1556645" cy="100566"/>
            </a:xfrm>
            <a:custGeom>
              <a:rect b="b" l="l" r="r" t="t"/>
              <a:pathLst>
                <a:path extrusionOk="0" h="2312" w="35787">
                  <a:moveTo>
                    <a:pt x="17658" y="1"/>
                  </a:moveTo>
                  <a:lnTo>
                    <a:pt x="15576" y="2083"/>
                  </a:lnTo>
                  <a:lnTo>
                    <a:pt x="1" y="2083"/>
                  </a:lnTo>
                  <a:lnTo>
                    <a:pt x="1" y="2312"/>
                  </a:lnTo>
                  <a:lnTo>
                    <a:pt x="15633" y="2312"/>
                  </a:lnTo>
                  <a:lnTo>
                    <a:pt x="17772" y="243"/>
                  </a:lnTo>
                  <a:lnTo>
                    <a:pt x="23363" y="243"/>
                  </a:lnTo>
                  <a:lnTo>
                    <a:pt x="24904" y="1784"/>
                  </a:lnTo>
                  <a:lnTo>
                    <a:pt x="35073" y="1784"/>
                  </a:lnTo>
                  <a:cubicBezTo>
                    <a:pt x="35130" y="1898"/>
                    <a:pt x="35244" y="2026"/>
                    <a:pt x="35430" y="2026"/>
                  </a:cubicBezTo>
                  <a:cubicBezTo>
                    <a:pt x="35601" y="2026"/>
                    <a:pt x="35786" y="1841"/>
                    <a:pt x="35786" y="1670"/>
                  </a:cubicBezTo>
                  <a:cubicBezTo>
                    <a:pt x="35786" y="1427"/>
                    <a:pt x="35601" y="1242"/>
                    <a:pt x="35430" y="1242"/>
                  </a:cubicBezTo>
                  <a:cubicBezTo>
                    <a:pt x="35244" y="1242"/>
                    <a:pt x="35130" y="1370"/>
                    <a:pt x="35073" y="1541"/>
                  </a:cubicBezTo>
                  <a:lnTo>
                    <a:pt x="25018" y="1541"/>
                  </a:lnTo>
                  <a:lnTo>
                    <a:pt x="234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5"/>
            <p:cNvSpPr/>
            <p:nvPr/>
          </p:nvSpPr>
          <p:spPr>
            <a:xfrm rot="-5400000">
              <a:off x="-285730" y="3386968"/>
              <a:ext cx="1636680" cy="211615"/>
            </a:xfrm>
            <a:custGeom>
              <a:rect b="b" l="l" r="r" t="t"/>
              <a:pathLst>
                <a:path extrusionOk="0" h="4865" w="37627">
                  <a:moveTo>
                    <a:pt x="13137" y="1"/>
                  </a:moveTo>
                  <a:lnTo>
                    <a:pt x="13137" y="4636"/>
                  </a:lnTo>
                  <a:lnTo>
                    <a:pt x="12181" y="4636"/>
                  </a:lnTo>
                  <a:lnTo>
                    <a:pt x="12181" y="771"/>
                  </a:lnTo>
                  <a:lnTo>
                    <a:pt x="1" y="771"/>
                  </a:lnTo>
                  <a:lnTo>
                    <a:pt x="1" y="1014"/>
                  </a:lnTo>
                  <a:lnTo>
                    <a:pt x="11953" y="1014"/>
                  </a:lnTo>
                  <a:lnTo>
                    <a:pt x="11953" y="4865"/>
                  </a:lnTo>
                  <a:lnTo>
                    <a:pt x="13379" y="4865"/>
                  </a:lnTo>
                  <a:lnTo>
                    <a:pt x="13379" y="229"/>
                  </a:lnTo>
                  <a:lnTo>
                    <a:pt x="20454" y="229"/>
                  </a:lnTo>
                  <a:lnTo>
                    <a:pt x="22237" y="2083"/>
                  </a:lnTo>
                  <a:lnTo>
                    <a:pt x="36856" y="2083"/>
                  </a:lnTo>
                  <a:cubicBezTo>
                    <a:pt x="36913" y="2197"/>
                    <a:pt x="37084" y="2311"/>
                    <a:pt x="37213" y="2311"/>
                  </a:cubicBezTo>
                  <a:cubicBezTo>
                    <a:pt x="37441" y="2311"/>
                    <a:pt x="37626" y="2140"/>
                    <a:pt x="37626" y="1955"/>
                  </a:cubicBezTo>
                  <a:cubicBezTo>
                    <a:pt x="37626" y="1727"/>
                    <a:pt x="37441" y="1541"/>
                    <a:pt x="37213" y="1541"/>
                  </a:cubicBezTo>
                  <a:cubicBezTo>
                    <a:pt x="37084" y="1541"/>
                    <a:pt x="36913" y="1655"/>
                    <a:pt x="36856" y="1841"/>
                  </a:cubicBezTo>
                  <a:lnTo>
                    <a:pt x="22351" y="1841"/>
                  </a:lnTo>
                  <a:lnTo>
                    <a:pt x="2051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5"/>
            <p:cNvSpPr/>
            <p:nvPr/>
          </p:nvSpPr>
          <p:spPr>
            <a:xfrm rot="-5400000">
              <a:off x="416274" y="4013898"/>
              <a:ext cx="447372" cy="147065"/>
            </a:xfrm>
            <a:custGeom>
              <a:rect b="b" l="l" r="r" t="t"/>
              <a:pathLst>
                <a:path extrusionOk="0" h="3381" w="10285">
                  <a:moveTo>
                    <a:pt x="1" y="0"/>
                  </a:moveTo>
                  <a:lnTo>
                    <a:pt x="1" y="228"/>
                  </a:lnTo>
                  <a:lnTo>
                    <a:pt x="9757" y="228"/>
                  </a:lnTo>
                  <a:lnTo>
                    <a:pt x="9757" y="2667"/>
                  </a:lnTo>
                  <a:cubicBezTo>
                    <a:pt x="9628" y="2667"/>
                    <a:pt x="9514" y="2853"/>
                    <a:pt x="9514" y="3024"/>
                  </a:cubicBezTo>
                  <a:cubicBezTo>
                    <a:pt x="9514" y="3209"/>
                    <a:pt x="9685" y="3380"/>
                    <a:pt x="9871" y="3380"/>
                  </a:cubicBezTo>
                  <a:cubicBezTo>
                    <a:pt x="10113" y="3380"/>
                    <a:pt x="10284" y="3209"/>
                    <a:pt x="10284" y="3024"/>
                  </a:cubicBezTo>
                  <a:cubicBezTo>
                    <a:pt x="10284" y="2853"/>
                    <a:pt x="10170" y="2667"/>
                    <a:pt x="9985" y="2667"/>
                  </a:cubicBezTo>
                  <a:lnTo>
                    <a:pt x="998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5"/>
            <p:cNvSpPr/>
            <p:nvPr/>
          </p:nvSpPr>
          <p:spPr>
            <a:xfrm rot="-5400000">
              <a:off x="32255" y="3518831"/>
              <a:ext cx="1497053" cy="87517"/>
            </a:xfrm>
            <a:custGeom>
              <a:rect b="b" l="l" r="r" t="t"/>
              <a:pathLst>
                <a:path extrusionOk="0" h="2012" w="34417">
                  <a:moveTo>
                    <a:pt x="18243" y="0"/>
                  </a:moveTo>
                  <a:lnTo>
                    <a:pt x="16588" y="1655"/>
                  </a:lnTo>
                  <a:lnTo>
                    <a:pt x="1" y="1655"/>
                  </a:lnTo>
                  <a:lnTo>
                    <a:pt x="1" y="1897"/>
                  </a:lnTo>
                  <a:lnTo>
                    <a:pt x="16645" y="1897"/>
                  </a:lnTo>
                  <a:lnTo>
                    <a:pt x="18314" y="229"/>
                  </a:lnTo>
                  <a:lnTo>
                    <a:pt x="22522" y="229"/>
                  </a:lnTo>
                  <a:lnTo>
                    <a:pt x="24076" y="1783"/>
                  </a:lnTo>
                  <a:lnTo>
                    <a:pt x="33647" y="1783"/>
                  </a:lnTo>
                  <a:cubicBezTo>
                    <a:pt x="33704" y="1954"/>
                    <a:pt x="33875" y="2011"/>
                    <a:pt x="34003" y="2011"/>
                  </a:cubicBezTo>
                  <a:cubicBezTo>
                    <a:pt x="34232" y="2011"/>
                    <a:pt x="34417" y="1840"/>
                    <a:pt x="34417" y="1655"/>
                  </a:cubicBezTo>
                  <a:cubicBezTo>
                    <a:pt x="34417" y="1427"/>
                    <a:pt x="34232" y="1298"/>
                    <a:pt x="34003" y="1298"/>
                  </a:cubicBezTo>
                  <a:cubicBezTo>
                    <a:pt x="33875" y="1298"/>
                    <a:pt x="33704" y="1370"/>
                    <a:pt x="33647" y="1541"/>
                  </a:cubicBezTo>
                  <a:lnTo>
                    <a:pt x="24191" y="1541"/>
                  </a:lnTo>
                  <a:lnTo>
                    <a:pt x="2265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5"/>
            <p:cNvSpPr/>
            <p:nvPr/>
          </p:nvSpPr>
          <p:spPr>
            <a:xfrm rot="-5400000">
              <a:off x="48067" y="3573094"/>
              <a:ext cx="1377957" cy="98087"/>
            </a:xfrm>
            <a:custGeom>
              <a:rect b="b" l="l" r="r" t="t"/>
              <a:pathLst>
                <a:path extrusionOk="0" h="2255" w="31679">
                  <a:moveTo>
                    <a:pt x="18186" y="1"/>
                  </a:moveTo>
                  <a:lnTo>
                    <a:pt x="16232" y="1955"/>
                  </a:lnTo>
                  <a:lnTo>
                    <a:pt x="1" y="1955"/>
                  </a:lnTo>
                  <a:lnTo>
                    <a:pt x="1" y="2197"/>
                  </a:lnTo>
                  <a:lnTo>
                    <a:pt x="16346" y="2197"/>
                  </a:lnTo>
                  <a:lnTo>
                    <a:pt x="18314" y="229"/>
                  </a:lnTo>
                  <a:lnTo>
                    <a:pt x="22950" y="229"/>
                  </a:lnTo>
                  <a:lnTo>
                    <a:pt x="24661" y="1955"/>
                  </a:lnTo>
                  <a:lnTo>
                    <a:pt x="30908" y="1955"/>
                  </a:lnTo>
                  <a:cubicBezTo>
                    <a:pt x="30965" y="2140"/>
                    <a:pt x="31151" y="2254"/>
                    <a:pt x="31265" y="2254"/>
                  </a:cubicBezTo>
                  <a:cubicBezTo>
                    <a:pt x="31507" y="2254"/>
                    <a:pt x="31679" y="2069"/>
                    <a:pt x="31679" y="1840"/>
                  </a:cubicBezTo>
                  <a:cubicBezTo>
                    <a:pt x="31679" y="1655"/>
                    <a:pt x="31507" y="1484"/>
                    <a:pt x="31265" y="1484"/>
                  </a:cubicBezTo>
                  <a:cubicBezTo>
                    <a:pt x="31151" y="1484"/>
                    <a:pt x="30965" y="1598"/>
                    <a:pt x="30908" y="1712"/>
                  </a:cubicBezTo>
                  <a:lnTo>
                    <a:pt x="24733" y="1712"/>
                  </a:lnTo>
                  <a:lnTo>
                    <a:pt x="230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5"/>
            <p:cNvSpPr/>
            <p:nvPr/>
          </p:nvSpPr>
          <p:spPr>
            <a:xfrm rot="-5400000">
              <a:off x="-80031" y="3527509"/>
              <a:ext cx="1354991" cy="212224"/>
            </a:xfrm>
            <a:custGeom>
              <a:rect b="b" l="l" r="r" t="t"/>
              <a:pathLst>
                <a:path extrusionOk="0" h="4879" w="31151">
                  <a:moveTo>
                    <a:pt x="14749" y="0"/>
                  </a:moveTo>
                  <a:lnTo>
                    <a:pt x="14749" y="4636"/>
                  </a:lnTo>
                  <a:lnTo>
                    <a:pt x="10755" y="4636"/>
                  </a:lnTo>
                  <a:lnTo>
                    <a:pt x="10755" y="956"/>
                  </a:lnTo>
                  <a:lnTo>
                    <a:pt x="1" y="956"/>
                  </a:lnTo>
                  <a:lnTo>
                    <a:pt x="1" y="1184"/>
                  </a:lnTo>
                  <a:lnTo>
                    <a:pt x="10527" y="1184"/>
                  </a:lnTo>
                  <a:lnTo>
                    <a:pt x="10527" y="4878"/>
                  </a:lnTo>
                  <a:lnTo>
                    <a:pt x="14977" y="4878"/>
                  </a:lnTo>
                  <a:lnTo>
                    <a:pt x="14977" y="243"/>
                  </a:lnTo>
                  <a:lnTo>
                    <a:pt x="18842" y="243"/>
                  </a:lnTo>
                  <a:lnTo>
                    <a:pt x="21281" y="2739"/>
                  </a:lnTo>
                  <a:lnTo>
                    <a:pt x="30366" y="2739"/>
                  </a:lnTo>
                  <a:cubicBezTo>
                    <a:pt x="30438" y="2853"/>
                    <a:pt x="30609" y="2967"/>
                    <a:pt x="30723" y="2967"/>
                  </a:cubicBezTo>
                  <a:cubicBezTo>
                    <a:pt x="30965" y="2967"/>
                    <a:pt x="31151" y="2796"/>
                    <a:pt x="31151" y="2610"/>
                  </a:cubicBezTo>
                  <a:cubicBezTo>
                    <a:pt x="31151" y="2382"/>
                    <a:pt x="30965" y="2197"/>
                    <a:pt x="30723" y="2197"/>
                  </a:cubicBezTo>
                  <a:cubicBezTo>
                    <a:pt x="30609" y="2197"/>
                    <a:pt x="30438" y="2311"/>
                    <a:pt x="30366" y="2496"/>
                  </a:cubicBezTo>
                  <a:lnTo>
                    <a:pt x="21395" y="2496"/>
                  </a:lnTo>
                  <a:lnTo>
                    <a:pt x="188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5"/>
            <p:cNvSpPr/>
            <p:nvPr/>
          </p:nvSpPr>
          <p:spPr>
            <a:xfrm rot="-5400000">
              <a:off x="-149844" y="3491841"/>
              <a:ext cx="1429458" cy="209092"/>
            </a:xfrm>
            <a:custGeom>
              <a:rect b="b" l="l" r="r" t="t"/>
              <a:pathLst>
                <a:path extrusionOk="0" h="4807" w="32863">
                  <a:moveTo>
                    <a:pt x="13850" y="0"/>
                  </a:moveTo>
                  <a:lnTo>
                    <a:pt x="13850" y="4578"/>
                  </a:lnTo>
                  <a:lnTo>
                    <a:pt x="11411" y="4578"/>
                  </a:lnTo>
                  <a:lnTo>
                    <a:pt x="11411" y="884"/>
                  </a:lnTo>
                  <a:lnTo>
                    <a:pt x="1" y="884"/>
                  </a:lnTo>
                  <a:lnTo>
                    <a:pt x="1" y="1127"/>
                  </a:lnTo>
                  <a:lnTo>
                    <a:pt x="11183" y="1127"/>
                  </a:lnTo>
                  <a:lnTo>
                    <a:pt x="11183" y="4807"/>
                  </a:lnTo>
                  <a:lnTo>
                    <a:pt x="14092" y="4807"/>
                  </a:lnTo>
                  <a:lnTo>
                    <a:pt x="14092" y="243"/>
                  </a:lnTo>
                  <a:lnTo>
                    <a:pt x="19498" y="243"/>
                  </a:lnTo>
                  <a:lnTo>
                    <a:pt x="21637" y="2439"/>
                  </a:lnTo>
                  <a:lnTo>
                    <a:pt x="32149" y="2439"/>
                  </a:lnTo>
                  <a:cubicBezTo>
                    <a:pt x="32221" y="2553"/>
                    <a:pt x="32335" y="2667"/>
                    <a:pt x="32506" y="2667"/>
                  </a:cubicBezTo>
                  <a:cubicBezTo>
                    <a:pt x="32691" y="2667"/>
                    <a:pt x="32862" y="2496"/>
                    <a:pt x="32862" y="2311"/>
                  </a:cubicBezTo>
                  <a:cubicBezTo>
                    <a:pt x="32862" y="2082"/>
                    <a:pt x="32691" y="1954"/>
                    <a:pt x="32506" y="1954"/>
                  </a:cubicBezTo>
                  <a:cubicBezTo>
                    <a:pt x="32335" y="1954"/>
                    <a:pt x="32221" y="2025"/>
                    <a:pt x="32149" y="2197"/>
                  </a:cubicBezTo>
                  <a:lnTo>
                    <a:pt x="21752" y="2197"/>
                  </a:lnTo>
                  <a:lnTo>
                    <a:pt x="1955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" name="Google Shape;609;p25"/>
          <p:cNvGrpSpPr/>
          <p:nvPr/>
        </p:nvGrpSpPr>
        <p:grpSpPr>
          <a:xfrm rot="10800000">
            <a:off x="346036" y="-4"/>
            <a:ext cx="586678" cy="2547665"/>
            <a:chOff x="4792514" y="2979701"/>
            <a:chExt cx="305307" cy="1325804"/>
          </a:xfrm>
        </p:grpSpPr>
        <p:sp>
          <p:nvSpPr>
            <p:cNvPr id="610" name="Google Shape;610;p25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rect b="b" l="l" r="r" t="t"/>
              <a:pathLst>
                <a:path extrusionOk="0" h="2555" w="29111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5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rect b="b" l="l" r="r" t="t"/>
              <a:pathLst>
                <a:path extrusionOk="0" h="2440" w="3048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5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rect b="b" l="l" r="r" t="t"/>
              <a:pathLst>
                <a:path extrusionOk="0" h="2312" w="27514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5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rect b="b" l="l" r="r" t="t"/>
              <a:pathLst>
                <a:path extrusionOk="0" h="2326" w="25731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5"/>
            <p:cNvSpPr/>
            <p:nvPr/>
          </p:nvSpPr>
          <p:spPr>
            <a:xfrm rot="-5400000">
              <a:off x="4328765" y="3810699"/>
              <a:ext cx="958554" cy="31057"/>
            </a:xfrm>
            <a:custGeom>
              <a:rect b="b" l="l" r="r" t="t"/>
              <a:pathLst>
                <a:path extrusionOk="0" h="714" w="22037">
                  <a:moveTo>
                    <a:pt x="21623" y="1"/>
                  </a:moveTo>
                  <a:cubicBezTo>
                    <a:pt x="21508" y="1"/>
                    <a:pt x="21323" y="58"/>
                    <a:pt x="21266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21266" y="486"/>
                  </a:lnTo>
                  <a:cubicBezTo>
                    <a:pt x="21323" y="657"/>
                    <a:pt x="21508" y="714"/>
                    <a:pt x="21623" y="714"/>
                  </a:cubicBezTo>
                  <a:cubicBezTo>
                    <a:pt x="21865" y="714"/>
                    <a:pt x="22036" y="600"/>
                    <a:pt x="22036" y="357"/>
                  </a:cubicBezTo>
                  <a:cubicBezTo>
                    <a:pt x="22036" y="129"/>
                    <a:pt x="21865" y="1"/>
                    <a:pt x="2162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5" name="Google Shape;615;p25"/>
          <p:cNvSpPr txBox="1"/>
          <p:nvPr>
            <p:ph idx="1" type="subTitle"/>
          </p:nvPr>
        </p:nvSpPr>
        <p:spPr>
          <a:xfrm>
            <a:off x="720075" y="2883490"/>
            <a:ext cx="23055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6" name="Google Shape;616;p25"/>
          <p:cNvSpPr txBox="1"/>
          <p:nvPr>
            <p:ph idx="2" type="subTitle"/>
          </p:nvPr>
        </p:nvSpPr>
        <p:spPr>
          <a:xfrm>
            <a:off x="3419293" y="2883490"/>
            <a:ext cx="23055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25"/>
          <p:cNvSpPr txBox="1"/>
          <p:nvPr>
            <p:ph idx="3" type="subTitle"/>
          </p:nvPr>
        </p:nvSpPr>
        <p:spPr>
          <a:xfrm>
            <a:off x="6118519" y="2883490"/>
            <a:ext cx="23055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19" name="Google Shape;619;p25"/>
          <p:cNvSpPr txBox="1"/>
          <p:nvPr>
            <p:ph idx="4" type="subTitle"/>
          </p:nvPr>
        </p:nvSpPr>
        <p:spPr>
          <a:xfrm>
            <a:off x="720075" y="2408950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20" name="Google Shape;620;p25"/>
          <p:cNvSpPr txBox="1"/>
          <p:nvPr>
            <p:ph idx="5" type="subTitle"/>
          </p:nvPr>
        </p:nvSpPr>
        <p:spPr>
          <a:xfrm>
            <a:off x="3419296" y="2408950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21" name="Google Shape;621;p25"/>
          <p:cNvSpPr txBox="1"/>
          <p:nvPr>
            <p:ph idx="6" type="subTitle"/>
          </p:nvPr>
        </p:nvSpPr>
        <p:spPr>
          <a:xfrm>
            <a:off x="6118523" y="2408950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6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25" name="Google Shape;625;p26"/>
          <p:cNvSpPr txBox="1"/>
          <p:nvPr>
            <p:ph idx="1" type="subTitle"/>
          </p:nvPr>
        </p:nvSpPr>
        <p:spPr>
          <a:xfrm>
            <a:off x="1967648" y="2099176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6" name="Google Shape;626;p26"/>
          <p:cNvSpPr txBox="1"/>
          <p:nvPr>
            <p:ph idx="2" type="subTitle"/>
          </p:nvPr>
        </p:nvSpPr>
        <p:spPr>
          <a:xfrm>
            <a:off x="5198152" y="2099176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26"/>
          <p:cNvSpPr txBox="1"/>
          <p:nvPr>
            <p:ph idx="3" type="subTitle"/>
          </p:nvPr>
        </p:nvSpPr>
        <p:spPr>
          <a:xfrm>
            <a:off x="1967648" y="3532576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8" name="Google Shape;628;p26"/>
          <p:cNvSpPr txBox="1"/>
          <p:nvPr>
            <p:ph idx="4" type="subTitle"/>
          </p:nvPr>
        </p:nvSpPr>
        <p:spPr>
          <a:xfrm>
            <a:off x="5198152" y="3532576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9" name="Google Shape;629;p26"/>
          <p:cNvSpPr txBox="1"/>
          <p:nvPr>
            <p:ph idx="5" type="subTitle"/>
          </p:nvPr>
        </p:nvSpPr>
        <p:spPr>
          <a:xfrm>
            <a:off x="1967650" y="1611625"/>
            <a:ext cx="1978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30" name="Google Shape;630;p26"/>
          <p:cNvSpPr txBox="1"/>
          <p:nvPr>
            <p:ph idx="6" type="subTitle"/>
          </p:nvPr>
        </p:nvSpPr>
        <p:spPr>
          <a:xfrm>
            <a:off x="5198151" y="1611625"/>
            <a:ext cx="1978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31" name="Google Shape;631;p26"/>
          <p:cNvSpPr txBox="1"/>
          <p:nvPr>
            <p:ph idx="7" type="subTitle"/>
          </p:nvPr>
        </p:nvSpPr>
        <p:spPr>
          <a:xfrm>
            <a:off x="1967650" y="3045075"/>
            <a:ext cx="1978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32" name="Google Shape;632;p26"/>
          <p:cNvSpPr txBox="1"/>
          <p:nvPr>
            <p:ph idx="8" type="subTitle"/>
          </p:nvPr>
        </p:nvSpPr>
        <p:spPr>
          <a:xfrm>
            <a:off x="5198151" y="3045075"/>
            <a:ext cx="1978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7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5" name="Google Shape;635;p27"/>
          <p:cNvGrpSpPr/>
          <p:nvPr/>
        </p:nvGrpSpPr>
        <p:grpSpPr>
          <a:xfrm rot="10800000">
            <a:off x="50756" y="-1649516"/>
            <a:ext cx="740390" cy="2806450"/>
            <a:chOff x="8218831" y="2346909"/>
            <a:chExt cx="740390" cy="2806450"/>
          </a:xfrm>
        </p:grpSpPr>
        <p:sp>
          <p:nvSpPr>
            <p:cNvPr id="636" name="Google Shape;636;p27"/>
            <p:cNvSpPr/>
            <p:nvPr/>
          </p:nvSpPr>
          <p:spPr>
            <a:xfrm rot="-5400000">
              <a:off x="7409304" y="3603442"/>
              <a:ext cx="2806450" cy="293383"/>
            </a:xfrm>
            <a:custGeom>
              <a:rect b="b" l="l" r="r" t="t"/>
              <a:pathLst>
                <a:path extrusionOk="0" h="3510" w="33576">
                  <a:moveTo>
                    <a:pt x="33162" y="1"/>
                  </a:moveTo>
                  <a:cubicBezTo>
                    <a:pt x="33048" y="1"/>
                    <a:pt x="32862" y="115"/>
                    <a:pt x="32805" y="229"/>
                  </a:cubicBezTo>
                  <a:lnTo>
                    <a:pt x="18371" y="229"/>
                  </a:lnTo>
                  <a:lnTo>
                    <a:pt x="18371" y="3267"/>
                  </a:lnTo>
                  <a:lnTo>
                    <a:pt x="1" y="3267"/>
                  </a:lnTo>
                  <a:lnTo>
                    <a:pt x="1" y="3509"/>
                  </a:lnTo>
                  <a:lnTo>
                    <a:pt x="18600" y="3509"/>
                  </a:lnTo>
                  <a:lnTo>
                    <a:pt x="18600" y="471"/>
                  </a:lnTo>
                  <a:lnTo>
                    <a:pt x="32805" y="471"/>
                  </a:lnTo>
                  <a:cubicBezTo>
                    <a:pt x="32862" y="657"/>
                    <a:pt x="33048" y="714"/>
                    <a:pt x="33162" y="714"/>
                  </a:cubicBezTo>
                  <a:cubicBezTo>
                    <a:pt x="33404" y="714"/>
                    <a:pt x="33575" y="586"/>
                    <a:pt x="33575" y="357"/>
                  </a:cubicBezTo>
                  <a:cubicBezTo>
                    <a:pt x="33575" y="172"/>
                    <a:pt x="33404" y="1"/>
                    <a:pt x="331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7"/>
            <p:cNvSpPr/>
            <p:nvPr/>
          </p:nvSpPr>
          <p:spPr>
            <a:xfrm rot="-5400000">
              <a:off x="7520808" y="3794852"/>
              <a:ext cx="2409421" cy="307593"/>
            </a:xfrm>
            <a:custGeom>
              <a:rect b="b" l="l" r="r" t="t"/>
              <a:pathLst>
                <a:path extrusionOk="0" h="3680" w="28826">
                  <a:moveTo>
                    <a:pt x="28469" y="0"/>
                  </a:moveTo>
                  <a:cubicBezTo>
                    <a:pt x="28298" y="0"/>
                    <a:pt x="28170" y="114"/>
                    <a:pt x="28113" y="285"/>
                  </a:cubicBezTo>
                  <a:lnTo>
                    <a:pt x="17302" y="285"/>
                  </a:lnTo>
                  <a:lnTo>
                    <a:pt x="17302" y="3437"/>
                  </a:lnTo>
                  <a:lnTo>
                    <a:pt x="1" y="3437"/>
                  </a:lnTo>
                  <a:lnTo>
                    <a:pt x="1" y="3680"/>
                  </a:lnTo>
                  <a:lnTo>
                    <a:pt x="17530" y="3680"/>
                  </a:lnTo>
                  <a:lnTo>
                    <a:pt x="17530" y="528"/>
                  </a:lnTo>
                  <a:lnTo>
                    <a:pt x="28113" y="528"/>
                  </a:lnTo>
                  <a:cubicBezTo>
                    <a:pt x="28170" y="642"/>
                    <a:pt x="28298" y="770"/>
                    <a:pt x="28469" y="770"/>
                  </a:cubicBezTo>
                  <a:cubicBezTo>
                    <a:pt x="28655" y="770"/>
                    <a:pt x="28826" y="585"/>
                    <a:pt x="28826" y="414"/>
                  </a:cubicBezTo>
                  <a:cubicBezTo>
                    <a:pt x="28826" y="171"/>
                    <a:pt x="28655" y="0"/>
                    <a:pt x="28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7"/>
            <p:cNvSpPr/>
            <p:nvPr/>
          </p:nvSpPr>
          <p:spPr>
            <a:xfrm rot="-5400000">
              <a:off x="7336629" y="3695260"/>
              <a:ext cx="2603756" cy="312441"/>
            </a:xfrm>
            <a:custGeom>
              <a:rect b="b" l="l" r="r" t="t"/>
              <a:pathLst>
                <a:path extrusionOk="0" h="3738" w="31151">
                  <a:moveTo>
                    <a:pt x="30723" y="0"/>
                  </a:moveTo>
                  <a:cubicBezTo>
                    <a:pt x="30609" y="0"/>
                    <a:pt x="30438" y="114"/>
                    <a:pt x="30366" y="229"/>
                  </a:cubicBezTo>
                  <a:lnTo>
                    <a:pt x="16104" y="229"/>
                  </a:lnTo>
                  <a:lnTo>
                    <a:pt x="16104" y="3495"/>
                  </a:lnTo>
                  <a:lnTo>
                    <a:pt x="1" y="3495"/>
                  </a:lnTo>
                  <a:lnTo>
                    <a:pt x="1" y="3737"/>
                  </a:lnTo>
                  <a:lnTo>
                    <a:pt x="16346" y="3737"/>
                  </a:lnTo>
                  <a:lnTo>
                    <a:pt x="16346" y="471"/>
                  </a:lnTo>
                  <a:lnTo>
                    <a:pt x="30366" y="471"/>
                  </a:lnTo>
                  <a:cubicBezTo>
                    <a:pt x="30438" y="642"/>
                    <a:pt x="30609" y="770"/>
                    <a:pt x="30723" y="770"/>
                  </a:cubicBezTo>
                  <a:cubicBezTo>
                    <a:pt x="30965" y="770"/>
                    <a:pt x="31151" y="585"/>
                    <a:pt x="31151" y="357"/>
                  </a:cubicBezTo>
                  <a:cubicBezTo>
                    <a:pt x="31151" y="171"/>
                    <a:pt x="30965" y="0"/>
                    <a:pt x="3072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7"/>
            <p:cNvSpPr/>
            <p:nvPr/>
          </p:nvSpPr>
          <p:spPr>
            <a:xfrm rot="-5400000">
              <a:off x="7266838" y="3694675"/>
              <a:ext cx="2484564" cy="432803"/>
            </a:xfrm>
            <a:custGeom>
              <a:rect b="b" l="l" r="r" t="t"/>
              <a:pathLst>
                <a:path extrusionOk="0" h="5178" w="29725">
                  <a:moveTo>
                    <a:pt x="29368" y="1"/>
                  </a:moveTo>
                  <a:cubicBezTo>
                    <a:pt x="29183" y="1"/>
                    <a:pt x="29068" y="129"/>
                    <a:pt x="29011" y="243"/>
                  </a:cubicBezTo>
                  <a:lnTo>
                    <a:pt x="18728" y="243"/>
                  </a:lnTo>
                  <a:lnTo>
                    <a:pt x="18728" y="1555"/>
                  </a:lnTo>
                  <a:lnTo>
                    <a:pt x="14977" y="1555"/>
                  </a:lnTo>
                  <a:lnTo>
                    <a:pt x="14977" y="4935"/>
                  </a:lnTo>
                  <a:lnTo>
                    <a:pt x="1" y="4935"/>
                  </a:lnTo>
                  <a:lnTo>
                    <a:pt x="1" y="5178"/>
                  </a:lnTo>
                  <a:lnTo>
                    <a:pt x="15219" y="5178"/>
                  </a:lnTo>
                  <a:lnTo>
                    <a:pt x="15219" y="1783"/>
                  </a:lnTo>
                  <a:lnTo>
                    <a:pt x="18956" y="1783"/>
                  </a:lnTo>
                  <a:lnTo>
                    <a:pt x="18956" y="485"/>
                  </a:lnTo>
                  <a:lnTo>
                    <a:pt x="29011" y="485"/>
                  </a:lnTo>
                  <a:cubicBezTo>
                    <a:pt x="29068" y="657"/>
                    <a:pt x="29183" y="771"/>
                    <a:pt x="29368" y="771"/>
                  </a:cubicBezTo>
                  <a:cubicBezTo>
                    <a:pt x="29596" y="771"/>
                    <a:pt x="29725" y="600"/>
                    <a:pt x="29725" y="357"/>
                  </a:cubicBezTo>
                  <a:cubicBezTo>
                    <a:pt x="29725" y="186"/>
                    <a:pt x="29596" y="1"/>
                    <a:pt x="2936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7"/>
            <p:cNvSpPr/>
            <p:nvPr/>
          </p:nvSpPr>
          <p:spPr>
            <a:xfrm rot="-5400000">
              <a:off x="7264499" y="3772159"/>
              <a:ext cx="2335532" cy="426869"/>
            </a:xfrm>
            <a:custGeom>
              <a:rect b="b" l="l" r="r" t="t"/>
              <a:pathLst>
                <a:path extrusionOk="0" h="5107" w="27942">
                  <a:moveTo>
                    <a:pt x="27585" y="0"/>
                  </a:moveTo>
                  <a:cubicBezTo>
                    <a:pt x="27400" y="0"/>
                    <a:pt x="27286" y="114"/>
                    <a:pt x="27229" y="228"/>
                  </a:cubicBezTo>
                  <a:lnTo>
                    <a:pt x="17302" y="228"/>
                  </a:lnTo>
                  <a:lnTo>
                    <a:pt x="17302" y="1369"/>
                  </a:lnTo>
                  <a:lnTo>
                    <a:pt x="14035" y="1369"/>
                  </a:lnTo>
                  <a:lnTo>
                    <a:pt x="14035" y="4864"/>
                  </a:lnTo>
                  <a:lnTo>
                    <a:pt x="1" y="4864"/>
                  </a:lnTo>
                  <a:lnTo>
                    <a:pt x="1" y="5106"/>
                  </a:lnTo>
                  <a:lnTo>
                    <a:pt x="14264" y="5106"/>
                  </a:lnTo>
                  <a:lnTo>
                    <a:pt x="14264" y="1598"/>
                  </a:lnTo>
                  <a:lnTo>
                    <a:pt x="17530" y="1598"/>
                  </a:lnTo>
                  <a:lnTo>
                    <a:pt x="17530" y="471"/>
                  </a:lnTo>
                  <a:lnTo>
                    <a:pt x="27229" y="471"/>
                  </a:lnTo>
                  <a:cubicBezTo>
                    <a:pt x="27286" y="656"/>
                    <a:pt x="27400" y="713"/>
                    <a:pt x="27585" y="713"/>
                  </a:cubicBezTo>
                  <a:cubicBezTo>
                    <a:pt x="27756" y="713"/>
                    <a:pt x="27942" y="585"/>
                    <a:pt x="27942" y="357"/>
                  </a:cubicBezTo>
                  <a:cubicBezTo>
                    <a:pt x="27942" y="171"/>
                    <a:pt x="27756" y="0"/>
                    <a:pt x="2758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7"/>
            <p:cNvSpPr/>
            <p:nvPr/>
          </p:nvSpPr>
          <p:spPr>
            <a:xfrm rot="-5400000">
              <a:off x="7898072" y="4609597"/>
              <a:ext cx="958636" cy="128888"/>
            </a:xfrm>
            <a:custGeom>
              <a:rect b="b" l="l" r="r" t="t"/>
              <a:pathLst>
                <a:path extrusionOk="0" h="1542" w="11469">
                  <a:moveTo>
                    <a:pt x="11112" y="1"/>
                  </a:moveTo>
                  <a:cubicBezTo>
                    <a:pt x="10940" y="1"/>
                    <a:pt x="10755" y="172"/>
                    <a:pt x="10755" y="358"/>
                  </a:cubicBezTo>
                  <a:cubicBezTo>
                    <a:pt x="10755" y="529"/>
                    <a:pt x="10883" y="714"/>
                    <a:pt x="10997" y="714"/>
                  </a:cubicBezTo>
                  <a:lnTo>
                    <a:pt x="10997" y="1313"/>
                  </a:lnTo>
                  <a:lnTo>
                    <a:pt x="1" y="1313"/>
                  </a:lnTo>
                  <a:lnTo>
                    <a:pt x="1" y="1541"/>
                  </a:lnTo>
                  <a:lnTo>
                    <a:pt x="11240" y="1541"/>
                  </a:lnTo>
                  <a:lnTo>
                    <a:pt x="11240" y="714"/>
                  </a:lnTo>
                  <a:cubicBezTo>
                    <a:pt x="11411" y="714"/>
                    <a:pt x="11468" y="529"/>
                    <a:pt x="11468" y="358"/>
                  </a:cubicBezTo>
                  <a:cubicBezTo>
                    <a:pt x="11468" y="172"/>
                    <a:pt x="11354" y="1"/>
                    <a:pt x="1111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7"/>
            <p:cNvSpPr/>
            <p:nvPr/>
          </p:nvSpPr>
          <p:spPr>
            <a:xfrm rot="-5400000">
              <a:off x="7893308" y="4534537"/>
              <a:ext cx="1038460" cy="199183"/>
            </a:xfrm>
            <a:custGeom>
              <a:rect b="b" l="l" r="r" t="t"/>
              <a:pathLst>
                <a:path extrusionOk="0" h="2383" w="12424">
                  <a:moveTo>
                    <a:pt x="12067" y="1"/>
                  </a:moveTo>
                  <a:cubicBezTo>
                    <a:pt x="11896" y="1"/>
                    <a:pt x="11711" y="172"/>
                    <a:pt x="11711" y="358"/>
                  </a:cubicBezTo>
                  <a:cubicBezTo>
                    <a:pt x="11711" y="529"/>
                    <a:pt x="11825" y="714"/>
                    <a:pt x="11953" y="714"/>
                  </a:cubicBezTo>
                  <a:lnTo>
                    <a:pt x="11953" y="2140"/>
                  </a:lnTo>
                  <a:lnTo>
                    <a:pt x="1" y="2140"/>
                  </a:lnTo>
                  <a:lnTo>
                    <a:pt x="1" y="2383"/>
                  </a:lnTo>
                  <a:lnTo>
                    <a:pt x="12181" y="2383"/>
                  </a:lnTo>
                  <a:lnTo>
                    <a:pt x="12181" y="714"/>
                  </a:lnTo>
                  <a:cubicBezTo>
                    <a:pt x="12367" y="714"/>
                    <a:pt x="12424" y="529"/>
                    <a:pt x="12424" y="358"/>
                  </a:cubicBezTo>
                  <a:cubicBezTo>
                    <a:pt x="12424" y="172"/>
                    <a:pt x="12310" y="1"/>
                    <a:pt x="1206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7"/>
            <p:cNvSpPr/>
            <p:nvPr/>
          </p:nvSpPr>
          <p:spPr>
            <a:xfrm rot="-5400000">
              <a:off x="7885576" y="4457597"/>
              <a:ext cx="1123132" cy="268391"/>
            </a:xfrm>
            <a:custGeom>
              <a:rect b="b" l="l" r="r" t="t"/>
              <a:pathLst>
                <a:path extrusionOk="0" h="3211" w="13437">
                  <a:moveTo>
                    <a:pt x="13080" y="1"/>
                  </a:moveTo>
                  <a:cubicBezTo>
                    <a:pt x="12837" y="1"/>
                    <a:pt x="12666" y="172"/>
                    <a:pt x="12666" y="358"/>
                  </a:cubicBezTo>
                  <a:cubicBezTo>
                    <a:pt x="12666" y="529"/>
                    <a:pt x="12780" y="714"/>
                    <a:pt x="12966" y="714"/>
                  </a:cubicBezTo>
                  <a:lnTo>
                    <a:pt x="12966" y="2968"/>
                  </a:lnTo>
                  <a:lnTo>
                    <a:pt x="1" y="2968"/>
                  </a:lnTo>
                  <a:lnTo>
                    <a:pt x="1" y="3210"/>
                  </a:lnTo>
                  <a:lnTo>
                    <a:pt x="13194" y="3210"/>
                  </a:lnTo>
                  <a:lnTo>
                    <a:pt x="13194" y="714"/>
                  </a:lnTo>
                  <a:cubicBezTo>
                    <a:pt x="13322" y="714"/>
                    <a:pt x="13436" y="529"/>
                    <a:pt x="13436" y="358"/>
                  </a:cubicBezTo>
                  <a:cubicBezTo>
                    <a:pt x="13436" y="172"/>
                    <a:pt x="13251" y="1"/>
                    <a:pt x="1308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4" name="Google Shape;644;p27"/>
          <p:cNvGrpSpPr/>
          <p:nvPr/>
        </p:nvGrpSpPr>
        <p:grpSpPr>
          <a:xfrm>
            <a:off x="8430766" y="2624662"/>
            <a:ext cx="536528" cy="2528697"/>
            <a:chOff x="8143116" y="2624662"/>
            <a:chExt cx="536528" cy="2528697"/>
          </a:xfrm>
        </p:grpSpPr>
        <p:sp>
          <p:nvSpPr>
            <p:cNvPr id="645" name="Google Shape;645;p27"/>
            <p:cNvSpPr/>
            <p:nvPr/>
          </p:nvSpPr>
          <p:spPr>
            <a:xfrm rot="-5400000">
              <a:off x="7445679" y="3919393"/>
              <a:ext cx="2235397" cy="232533"/>
            </a:xfrm>
            <a:custGeom>
              <a:rect b="b" l="l" r="r" t="t"/>
              <a:pathLst>
                <a:path extrusionOk="0" h="2782" w="26744">
                  <a:moveTo>
                    <a:pt x="26330" y="0"/>
                  </a:moveTo>
                  <a:cubicBezTo>
                    <a:pt x="26216" y="0"/>
                    <a:pt x="26030" y="114"/>
                    <a:pt x="25973" y="286"/>
                  </a:cubicBezTo>
                  <a:lnTo>
                    <a:pt x="17116" y="286"/>
                  </a:lnTo>
                  <a:lnTo>
                    <a:pt x="14863" y="2553"/>
                  </a:lnTo>
                  <a:lnTo>
                    <a:pt x="1" y="2553"/>
                  </a:lnTo>
                  <a:lnTo>
                    <a:pt x="1" y="2782"/>
                  </a:lnTo>
                  <a:lnTo>
                    <a:pt x="14920" y="2782"/>
                  </a:lnTo>
                  <a:lnTo>
                    <a:pt x="17245" y="528"/>
                  </a:lnTo>
                  <a:lnTo>
                    <a:pt x="25973" y="528"/>
                  </a:lnTo>
                  <a:cubicBezTo>
                    <a:pt x="26030" y="642"/>
                    <a:pt x="26216" y="770"/>
                    <a:pt x="26330" y="770"/>
                  </a:cubicBezTo>
                  <a:cubicBezTo>
                    <a:pt x="26572" y="770"/>
                    <a:pt x="26744" y="585"/>
                    <a:pt x="26744" y="414"/>
                  </a:cubicBezTo>
                  <a:cubicBezTo>
                    <a:pt x="26744" y="171"/>
                    <a:pt x="26572" y="0"/>
                    <a:pt x="2633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7"/>
            <p:cNvSpPr/>
            <p:nvPr/>
          </p:nvSpPr>
          <p:spPr>
            <a:xfrm rot="-5400000">
              <a:off x="7411119" y="4023081"/>
              <a:ext cx="1987401" cy="273156"/>
            </a:xfrm>
            <a:custGeom>
              <a:rect b="b" l="l" r="r" t="t"/>
              <a:pathLst>
                <a:path extrusionOk="0" h="3268" w="23777">
                  <a:moveTo>
                    <a:pt x="23363" y="1"/>
                  </a:moveTo>
                  <a:cubicBezTo>
                    <a:pt x="23235" y="1"/>
                    <a:pt x="23064" y="58"/>
                    <a:pt x="23007" y="229"/>
                  </a:cubicBezTo>
                  <a:lnTo>
                    <a:pt x="16588" y="229"/>
                  </a:lnTo>
                  <a:lnTo>
                    <a:pt x="13793" y="3025"/>
                  </a:lnTo>
                  <a:lnTo>
                    <a:pt x="1" y="3025"/>
                  </a:lnTo>
                  <a:lnTo>
                    <a:pt x="1" y="3267"/>
                  </a:lnTo>
                  <a:lnTo>
                    <a:pt x="13850" y="3267"/>
                  </a:lnTo>
                  <a:lnTo>
                    <a:pt x="16703" y="472"/>
                  </a:lnTo>
                  <a:lnTo>
                    <a:pt x="23007" y="472"/>
                  </a:lnTo>
                  <a:cubicBezTo>
                    <a:pt x="23064" y="586"/>
                    <a:pt x="23235" y="714"/>
                    <a:pt x="23363" y="714"/>
                  </a:cubicBezTo>
                  <a:cubicBezTo>
                    <a:pt x="23591" y="714"/>
                    <a:pt x="23777" y="529"/>
                    <a:pt x="23777" y="357"/>
                  </a:cubicBezTo>
                  <a:cubicBezTo>
                    <a:pt x="23777" y="115"/>
                    <a:pt x="23591" y="1"/>
                    <a:pt x="233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7"/>
            <p:cNvSpPr/>
            <p:nvPr/>
          </p:nvSpPr>
          <p:spPr>
            <a:xfrm rot="-5400000">
              <a:off x="7217368" y="3764970"/>
              <a:ext cx="2528697" cy="248080"/>
            </a:xfrm>
            <a:custGeom>
              <a:rect b="b" l="l" r="r" t="t"/>
              <a:pathLst>
                <a:path extrusionOk="0" h="2968" w="30253">
                  <a:moveTo>
                    <a:pt x="29839" y="1"/>
                  </a:moveTo>
                  <a:cubicBezTo>
                    <a:pt x="29725" y="1"/>
                    <a:pt x="29539" y="115"/>
                    <a:pt x="29482" y="229"/>
                  </a:cubicBezTo>
                  <a:lnTo>
                    <a:pt x="16760" y="229"/>
                  </a:lnTo>
                  <a:lnTo>
                    <a:pt x="14264" y="2725"/>
                  </a:lnTo>
                  <a:lnTo>
                    <a:pt x="1" y="2725"/>
                  </a:lnTo>
                  <a:lnTo>
                    <a:pt x="1" y="2967"/>
                  </a:lnTo>
                  <a:lnTo>
                    <a:pt x="14321" y="2967"/>
                  </a:lnTo>
                  <a:lnTo>
                    <a:pt x="16817" y="471"/>
                  </a:lnTo>
                  <a:lnTo>
                    <a:pt x="29482" y="471"/>
                  </a:lnTo>
                  <a:cubicBezTo>
                    <a:pt x="29539" y="642"/>
                    <a:pt x="29725" y="771"/>
                    <a:pt x="29839" y="771"/>
                  </a:cubicBezTo>
                  <a:cubicBezTo>
                    <a:pt x="30081" y="771"/>
                    <a:pt x="30252" y="585"/>
                    <a:pt x="30252" y="357"/>
                  </a:cubicBezTo>
                  <a:cubicBezTo>
                    <a:pt x="30252" y="172"/>
                    <a:pt x="30081" y="1"/>
                    <a:pt x="298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7"/>
            <p:cNvSpPr/>
            <p:nvPr/>
          </p:nvSpPr>
          <p:spPr>
            <a:xfrm rot="-5400000">
              <a:off x="7095211" y="3791843"/>
              <a:ext cx="2409421" cy="313611"/>
            </a:xfrm>
            <a:custGeom>
              <a:rect b="b" l="l" r="r" t="t"/>
              <a:pathLst>
                <a:path extrusionOk="0" h="3752" w="28826">
                  <a:moveTo>
                    <a:pt x="28469" y="0"/>
                  </a:moveTo>
                  <a:cubicBezTo>
                    <a:pt x="28298" y="0"/>
                    <a:pt x="28170" y="129"/>
                    <a:pt x="28113" y="300"/>
                  </a:cubicBezTo>
                  <a:lnTo>
                    <a:pt x="16588" y="300"/>
                  </a:lnTo>
                  <a:lnTo>
                    <a:pt x="13322" y="3509"/>
                  </a:lnTo>
                  <a:lnTo>
                    <a:pt x="1" y="3509"/>
                  </a:lnTo>
                  <a:lnTo>
                    <a:pt x="1" y="3751"/>
                  </a:lnTo>
                  <a:lnTo>
                    <a:pt x="13436" y="3751"/>
                  </a:lnTo>
                  <a:lnTo>
                    <a:pt x="16703" y="542"/>
                  </a:lnTo>
                  <a:lnTo>
                    <a:pt x="28113" y="542"/>
                  </a:lnTo>
                  <a:cubicBezTo>
                    <a:pt x="28170" y="656"/>
                    <a:pt x="28298" y="785"/>
                    <a:pt x="28469" y="785"/>
                  </a:cubicBezTo>
                  <a:cubicBezTo>
                    <a:pt x="28655" y="785"/>
                    <a:pt x="28826" y="599"/>
                    <a:pt x="28826" y="428"/>
                  </a:cubicBezTo>
                  <a:cubicBezTo>
                    <a:pt x="28826" y="186"/>
                    <a:pt x="28655" y="0"/>
                    <a:pt x="28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9" name="Google Shape;649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50" name="Google Shape;650;p27"/>
          <p:cNvSpPr txBox="1"/>
          <p:nvPr>
            <p:ph idx="1" type="subTitle"/>
          </p:nvPr>
        </p:nvSpPr>
        <p:spPr>
          <a:xfrm>
            <a:off x="1101175" y="1946457"/>
            <a:ext cx="1986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27"/>
          <p:cNvSpPr txBox="1"/>
          <p:nvPr>
            <p:ph idx="2" type="subTitle"/>
          </p:nvPr>
        </p:nvSpPr>
        <p:spPr>
          <a:xfrm>
            <a:off x="3578947" y="1946457"/>
            <a:ext cx="1986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2" name="Google Shape;652;p27"/>
          <p:cNvSpPr txBox="1"/>
          <p:nvPr>
            <p:ph idx="3" type="subTitle"/>
          </p:nvPr>
        </p:nvSpPr>
        <p:spPr>
          <a:xfrm>
            <a:off x="1101175" y="3483332"/>
            <a:ext cx="1986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27"/>
          <p:cNvSpPr txBox="1"/>
          <p:nvPr>
            <p:ph idx="4" type="subTitle"/>
          </p:nvPr>
        </p:nvSpPr>
        <p:spPr>
          <a:xfrm>
            <a:off x="3578947" y="3483332"/>
            <a:ext cx="1986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27"/>
          <p:cNvSpPr txBox="1"/>
          <p:nvPr>
            <p:ph idx="5" type="subTitle"/>
          </p:nvPr>
        </p:nvSpPr>
        <p:spPr>
          <a:xfrm>
            <a:off x="6056725" y="1946457"/>
            <a:ext cx="1986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27"/>
          <p:cNvSpPr txBox="1"/>
          <p:nvPr>
            <p:ph idx="6" type="subTitle"/>
          </p:nvPr>
        </p:nvSpPr>
        <p:spPr>
          <a:xfrm>
            <a:off x="6056725" y="3483332"/>
            <a:ext cx="1986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27"/>
          <p:cNvSpPr txBox="1"/>
          <p:nvPr>
            <p:ph idx="7" type="subTitle"/>
          </p:nvPr>
        </p:nvSpPr>
        <p:spPr>
          <a:xfrm>
            <a:off x="1101175" y="1536976"/>
            <a:ext cx="1986000" cy="50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57" name="Google Shape;657;p27"/>
          <p:cNvSpPr txBox="1"/>
          <p:nvPr>
            <p:ph idx="8" type="subTitle"/>
          </p:nvPr>
        </p:nvSpPr>
        <p:spPr>
          <a:xfrm>
            <a:off x="3578947" y="1536976"/>
            <a:ext cx="1986000" cy="50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58" name="Google Shape;658;p27"/>
          <p:cNvSpPr txBox="1"/>
          <p:nvPr>
            <p:ph idx="9" type="subTitle"/>
          </p:nvPr>
        </p:nvSpPr>
        <p:spPr>
          <a:xfrm>
            <a:off x="1101175" y="3073851"/>
            <a:ext cx="1986000" cy="50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59" name="Google Shape;659;p27"/>
          <p:cNvSpPr txBox="1"/>
          <p:nvPr>
            <p:ph idx="13" type="subTitle"/>
          </p:nvPr>
        </p:nvSpPr>
        <p:spPr>
          <a:xfrm>
            <a:off x="3578947" y="3073851"/>
            <a:ext cx="1986000" cy="50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60" name="Google Shape;660;p27"/>
          <p:cNvSpPr txBox="1"/>
          <p:nvPr>
            <p:ph idx="14" type="subTitle"/>
          </p:nvPr>
        </p:nvSpPr>
        <p:spPr>
          <a:xfrm>
            <a:off x="6056725" y="1536976"/>
            <a:ext cx="1986000" cy="50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61" name="Google Shape;661;p27"/>
          <p:cNvSpPr txBox="1"/>
          <p:nvPr>
            <p:ph idx="15" type="subTitle"/>
          </p:nvPr>
        </p:nvSpPr>
        <p:spPr>
          <a:xfrm>
            <a:off x="6056725" y="3073851"/>
            <a:ext cx="1986000" cy="50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28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28"/>
          <p:cNvSpPr txBox="1"/>
          <p:nvPr>
            <p:ph hasCustomPrompt="1" type="title"/>
          </p:nvPr>
        </p:nvSpPr>
        <p:spPr>
          <a:xfrm>
            <a:off x="4118275" y="630550"/>
            <a:ext cx="43125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5" name="Google Shape;665;p28"/>
          <p:cNvSpPr txBox="1"/>
          <p:nvPr>
            <p:ph idx="1" type="subTitle"/>
          </p:nvPr>
        </p:nvSpPr>
        <p:spPr>
          <a:xfrm>
            <a:off x="4118275" y="1356469"/>
            <a:ext cx="43125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66" name="Google Shape;666;p28"/>
          <p:cNvSpPr txBox="1"/>
          <p:nvPr>
            <p:ph hasCustomPrompt="1" idx="2" type="title"/>
          </p:nvPr>
        </p:nvSpPr>
        <p:spPr>
          <a:xfrm>
            <a:off x="4118275" y="2004460"/>
            <a:ext cx="43125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7" name="Google Shape;667;p28"/>
          <p:cNvSpPr txBox="1"/>
          <p:nvPr>
            <p:ph idx="3" type="subTitle"/>
          </p:nvPr>
        </p:nvSpPr>
        <p:spPr>
          <a:xfrm>
            <a:off x="4118275" y="2728056"/>
            <a:ext cx="43125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68" name="Google Shape;668;p28"/>
          <p:cNvSpPr txBox="1"/>
          <p:nvPr>
            <p:ph hasCustomPrompt="1" idx="4" type="title"/>
          </p:nvPr>
        </p:nvSpPr>
        <p:spPr>
          <a:xfrm>
            <a:off x="4118275" y="3378371"/>
            <a:ext cx="43125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9" name="Google Shape;669;p28"/>
          <p:cNvSpPr txBox="1"/>
          <p:nvPr>
            <p:ph idx="5" type="subTitle"/>
          </p:nvPr>
        </p:nvSpPr>
        <p:spPr>
          <a:xfrm>
            <a:off x="4118275" y="4104649"/>
            <a:ext cx="43125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670" name="Google Shape;670;p28"/>
          <p:cNvGrpSpPr/>
          <p:nvPr/>
        </p:nvGrpSpPr>
        <p:grpSpPr>
          <a:xfrm>
            <a:off x="-2" y="91396"/>
            <a:ext cx="2581576" cy="4960723"/>
            <a:chOff x="-2" y="91396"/>
            <a:chExt cx="2581576" cy="4960723"/>
          </a:xfrm>
        </p:grpSpPr>
        <p:grpSp>
          <p:nvGrpSpPr>
            <p:cNvPr id="671" name="Google Shape;671;p28"/>
            <p:cNvGrpSpPr/>
            <p:nvPr/>
          </p:nvGrpSpPr>
          <p:grpSpPr>
            <a:xfrm rot="5400000">
              <a:off x="716105" y="1036885"/>
              <a:ext cx="1149364" cy="2581575"/>
              <a:chOff x="1390914" y="2488356"/>
              <a:chExt cx="811526" cy="1822760"/>
            </a:xfrm>
          </p:grpSpPr>
          <p:sp>
            <p:nvSpPr>
              <p:cNvPr id="672" name="Google Shape;672;p28"/>
              <p:cNvSpPr/>
              <p:nvPr/>
            </p:nvSpPr>
            <p:spPr>
              <a:xfrm rot="-5400000">
                <a:off x="1739909" y="2894384"/>
                <a:ext cx="868558" cy="56503"/>
              </a:xfrm>
              <a:custGeom>
                <a:rect b="b" l="l" r="r" t="t"/>
                <a:pathLst>
                  <a:path extrusionOk="0" h="1299" w="19968">
                    <a:moveTo>
                      <a:pt x="19554" y="0"/>
                    </a:moveTo>
                    <a:cubicBezTo>
                      <a:pt x="19426" y="0"/>
                      <a:pt x="19255" y="114"/>
                      <a:pt x="19198" y="229"/>
                    </a:cubicBezTo>
                    <a:lnTo>
                      <a:pt x="0" y="229"/>
                    </a:lnTo>
                    <a:lnTo>
                      <a:pt x="0" y="1298"/>
                    </a:lnTo>
                    <a:lnTo>
                      <a:pt x="228" y="1298"/>
                    </a:lnTo>
                    <a:lnTo>
                      <a:pt x="228" y="471"/>
                    </a:lnTo>
                    <a:lnTo>
                      <a:pt x="19198" y="471"/>
                    </a:lnTo>
                    <a:cubicBezTo>
                      <a:pt x="19255" y="642"/>
                      <a:pt x="19426" y="770"/>
                      <a:pt x="19554" y="770"/>
                    </a:cubicBezTo>
                    <a:cubicBezTo>
                      <a:pt x="19783" y="770"/>
                      <a:pt x="19968" y="585"/>
                      <a:pt x="19968" y="357"/>
                    </a:cubicBezTo>
                    <a:cubicBezTo>
                      <a:pt x="19968" y="171"/>
                      <a:pt x="19783" y="0"/>
                      <a:pt x="1955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28"/>
              <p:cNvSpPr/>
              <p:nvPr/>
            </p:nvSpPr>
            <p:spPr>
              <a:xfrm rot="-5400000">
                <a:off x="1765616" y="2959195"/>
                <a:ext cx="778040" cy="95608"/>
              </a:xfrm>
              <a:custGeom>
                <a:rect b="b" l="l" r="r" t="t"/>
                <a:pathLst>
                  <a:path extrusionOk="0" h="2198" w="17887">
                    <a:moveTo>
                      <a:pt x="17472" y="1"/>
                    </a:moveTo>
                    <a:cubicBezTo>
                      <a:pt x="17358" y="1"/>
                      <a:pt x="17173" y="115"/>
                      <a:pt x="17116" y="243"/>
                    </a:cubicBezTo>
                    <a:lnTo>
                      <a:pt x="0" y="243"/>
                    </a:lnTo>
                    <a:lnTo>
                      <a:pt x="0" y="2197"/>
                    </a:lnTo>
                    <a:lnTo>
                      <a:pt x="243" y="2197"/>
                    </a:lnTo>
                    <a:lnTo>
                      <a:pt x="243" y="471"/>
                    </a:lnTo>
                    <a:lnTo>
                      <a:pt x="17116" y="471"/>
                    </a:lnTo>
                    <a:cubicBezTo>
                      <a:pt x="17173" y="657"/>
                      <a:pt x="17358" y="714"/>
                      <a:pt x="17472" y="714"/>
                    </a:cubicBezTo>
                    <a:cubicBezTo>
                      <a:pt x="17715" y="714"/>
                      <a:pt x="17886" y="600"/>
                      <a:pt x="17886" y="357"/>
                    </a:cubicBezTo>
                    <a:cubicBezTo>
                      <a:pt x="17886" y="186"/>
                      <a:pt x="17715" y="1"/>
                      <a:pt x="174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28"/>
              <p:cNvSpPr/>
              <p:nvPr/>
            </p:nvSpPr>
            <p:spPr>
              <a:xfrm rot="-5400000">
                <a:off x="1756634" y="3001714"/>
                <a:ext cx="760032" cy="131580"/>
              </a:xfrm>
              <a:custGeom>
                <a:rect b="b" l="l" r="r" t="t"/>
                <a:pathLst>
                  <a:path extrusionOk="0" h="3025" w="17473">
                    <a:moveTo>
                      <a:pt x="17116" y="0"/>
                    </a:moveTo>
                    <a:cubicBezTo>
                      <a:pt x="16931" y="0"/>
                      <a:pt x="16817" y="58"/>
                      <a:pt x="16759" y="229"/>
                    </a:cubicBezTo>
                    <a:lnTo>
                      <a:pt x="1" y="229"/>
                    </a:lnTo>
                    <a:lnTo>
                      <a:pt x="1" y="3024"/>
                    </a:lnTo>
                    <a:lnTo>
                      <a:pt x="243" y="3024"/>
                    </a:lnTo>
                    <a:lnTo>
                      <a:pt x="243" y="471"/>
                    </a:lnTo>
                    <a:lnTo>
                      <a:pt x="16759" y="471"/>
                    </a:lnTo>
                    <a:cubicBezTo>
                      <a:pt x="16817" y="585"/>
                      <a:pt x="16931" y="714"/>
                      <a:pt x="17116" y="714"/>
                    </a:cubicBezTo>
                    <a:cubicBezTo>
                      <a:pt x="17287" y="714"/>
                      <a:pt x="17473" y="528"/>
                      <a:pt x="17473" y="357"/>
                    </a:cubicBezTo>
                    <a:cubicBezTo>
                      <a:pt x="17473" y="115"/>
                      <a:pt x="17287" y="0"/>
                      <a:pt x="171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28"/>
              <p:cNvSpPr/>
              <p:nvPr/>
            </p:nvSpPr>
            <p:spPr>
              <a:xfrm rot="-5400000">
                <a:off x="1370420" y="3504542"/>
                <a:ext cx="1460472" cy="152676"/>
              </a:xfrm>
              <a:custGeom>
                <a:rect b="b" l="l" r="r" t="t"/>
                <a:pathLst>
                  <a:path extrusionOk="0" h="3510" w="33576">
                    <a:moveTo>
                      <a:pt x="33162" y="1"/>
                    </a:moveTo>
                    <a:cubicBezTo>
                      <a:pt x="33048" y="1"/>
                      <a:pt x="32862" y="115"/>
                      <a:pt x="32805" y="229"/>
                    </a:cubicBezTo>
                    <a:lnTo>
                      <a:pt x="18371" y="229"/>
                    </a:lnTo>
                    <a:lnTo>
                      <a:pt x="18371" y="3267"/>
                    </a:lnTo>
                    <a:lnTo>
                      <a:pt x="1" y="3267"/>
                    </a:lnTo>
                    <a:lnTo>
                      <a:pt x="1" y="3509"/>
                    </a:lnTo>
                    <a:lnTo>
                      <a:pt x="18600" y="3509"/>
                    </a:lnTo>
                    <a:lnTo>
                      <a:pt x="18600" y="471"/>
                    </a:lnTo>
                    <a:lnTo>
                      <a:pt x="32805" y="471"/>
                    </a:lnTo>
                    <a:cubicBezTo>
                      <a:pt x="32862" y="657"/>
                      <a:pt x="33048" y="714"/>
                      <a:pt x="33162" y="714"/>
                    </a:cubicBezTo>
                    <a:cubicBezTo>
                      <a:pt x="33404" y="714"/>
                      <a:pt x="33575" y="586"/>
                      <a:pt x="33575" y="357"/>
                    </a:cubicBezTo>
                    <a:cubicBezTo>
                      <a:pt x="33575" y="172"/>
                      <a:pt x="33404" y="1"/>
                      <a:pt x="331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28"/>
              <p:cNvSpPr/>
              <p:nvPr/>
            </p:nvSpPr>
            <p:spPr>
              <a:xfrm rot="-5400000">
                <a:off x="1428446" y="3604151"/>
                <a:ext cx="1253859" cy="160071"/>
              </a:xfrm>
              <a:custGeom>
                <a:rect b="b" l="l" r="r" t="t"/>
                <a:pathLst>
                  <a:path extrusionOk="0" h="3680" w="28826">
                    <a:moveTo>
                      <a:pt x="28469" y="0"/>
                    </a:moveTo>
                    <a:cubicBezTo>
                      <a:pt x="28298" y="0"/>
                      <a:pt x="28170" y="114"/>
                      <a:pt x="28113" y="285"/>
                    </a:cubicBezTo>
                    <a:lnTo>
                      <a:pt x="17302" y="285"/>
                    </a:lnTo>
                    <a:lnTo>
                      <a:pt x="17302" y="3437"/>
                    </a:lnTo>
                    <a:lnTo>
                      <a:pt x="1" y="3437"/>
                    </a:lnTo>
                    <a:lnTo>
                      <a:pt x="1" y="3680"/>
                    </a:lnTo>
                    <a:lnTo>
                      <a:pt x="17530" y="3680"/>
                    </a:lnTo>
                    <a:lnTo>
                      <a:pt x="17530" y="528"/>
                    </a:lnTo>
                    <a:lnTo>
                      <a:pt x="28113" y="528"/>
                    </a:lnTo>
                    <a:cubicBezTo>
                      <a:pt x="28170" y="642"/>
                      <a:pt x="28298" y="770"/>
                      <a:pt x="28469" y="770"/>
                    </a:cubicBezTo>
                    <a:cubicBezTo>
                      <a:pt x="28655" y="770"/>
                      <a:pt x="28826" y="585"/>
                      <a:pt x="28826" y="414"/>
                    </a:cubicBezTo>
                    <a:cubicBezTo>
                      <a:pt x="28826" y="171"/>
                      <a:pt x="28655" y="0"/>
                      <a:pt x="284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28"/>
              <p:cNvSpPr/>
              <p:nvPr/>
            </p:nvSpPr>
            <p:spPr>
              <a:xfrm rot="-5400000">
                <a:off x="1332600" y="3552324"/>
                <a:ext cx="1354991" cy="162594"/>
              </a:xfrm>
              <a:custGeom>
                <a:rect b="b" l="l" r="r" t="t"/>
                <a:pathLst>
                  <a:path extrusionOk="0" h="3738" w="31151">
                    <a:moveTo>
                      <a:pt x="30723" y="0"/>
                    </a:moveTo>
                    <a:cubicBezTo>
                      <a:pt x="30609" y="0"/>
                      <a:pt x="30438" y="114"/>
                      <a:pt x="30366" y="229"/>
                    </a:cubicBezTo>
                    <a:lnTo>
                      <a:pt x="16104" y="229"/>
                    </a:lnTo>
                    <a:lnTo>
                      <a:pt x="16104" y="3495"/>
                    </a:lnTo>
                    <a:lnTo>
                      <a:pt x="1" y="3495"/>
                    </a:lnTo>
                    <a:lnTo>
                      <a:pt x="1" y="3737"/>
                    </a:lnTo>
                    <a:lnTo>
                      <a:pt x="16346" y="3737"/>
                    </a:lnTo>
                    <a:lnTo>
                      <a:pt x="16346" y="471"/>
                    </a:lnTo>
                    <a:lnTo>
                      <a:pt x="30366" y="471"/>
                    </a:lnTo>
                    <a:cubicBezTo>
                      <a:pt x="30438" y="642"/>
                      <a:pt x="30609" y="770"/>
                      <a:pt x="30723" y="770"/>
                    </a:cubicBezTo>
                    <a:cubicBezTo>
                      <a:pt x="30965" y="770"/>
                      <a:pt x="31151" y="585"/>
                      <a:pt x="31151" y="357"/>
                    </a:cubicBezTo>
                    <a:cubicBezTo>
                      <a:pt x="31151" y="171"/>
                      <a:pt x="30965" y="0"/>
                      <a:pt x="3072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28"/>
              <p:cNvSpPr/>
              <p:nvPr/>
            </p:nvSpPr>
            <p:spPr>
              <a:xfrm rot="-5400000">
                <a:off x="1296281" y="3552020"/>
                <a:ext cx="1292963" cy="225230"/>
              </a:xfrm>
              <a:custGeom>
                <a:rect b="b" l="l" r="r" t="t"/>
                <a:pathLst>
                  <a:path extrusionOk="0" h="5178" w="29725">
                    <a:moveTo>
                      <a:pt x="29368" y="1"/>
                    </a:moveTo>
                    <a:cubicBezTo>
                      <a:pt x="29183" y="1"/>
                      <a:pt x="29068" y="129"/>
                      <a:pt x="29011" y="243"/>
                    </a:cubicBezTo>
                    <a:lnTo>
                      <a:pt x="18728" y="243"/>
                    </a:lnTo>
                    <a:lnTo>
                      <a:pt x="18728" y="1555"/>
                    </a:lnTo>
                    <a:lnTo>
                      <a:pt x="14977" y="1555"/>
                    </a:lnTo>
                    <a:lnTo>
                      <a:pt x="14977" y="4935"/>
                    </a:lnTo>
                    <a:lnTo>
                      <a:pt x="1" y="4935"/>
                    </a:lnTo>
                    <a:lnTo>
                      <a:pt x="1" y="5178"/>
                    </a:lnTo>
                    <a:lnTo>
                      <a:pt x="15219" y="5178"/>
                    </a:lnTo>
                    <a:lnTo>
                      <a:pt x="15219" y="1783"/>
                    </a:lnTo>
                    <a:lnTo>
                      <a:pt x="18956" y="1783"/>
                    </a:lnTo>
                    <a:lnTo>
                      <a:pt x="18956" y="485"/>
                    </a:lnTo>
                    <a:lnTo>
                      <a:pt x="29011" y="485"/>
                    </a:lnTo>
                    <a:cubicBezTo>
                      <a:pt x="29068" y="657"/>
                      <a:pt x="29183" y="771"/>
                      <a:pt x="29368" y="771"/>
                    </a:cubicBezTo>
                    <a:cubicBezTo>
                      <a:pt x="29596" y="771"/>
                      <a:pt x="29725" y="600"/>
                      <a:pt x="29725" y="357"/>
                    </a:cubicBezTo>
                    <a:cubicBezTo>
                      <a:pt x="29725" y="186"/>
                      <a:pt x="29596" y="1"/>
                      <a:pt x="2936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28"/>
              <p:cNvSpPr/>
              <p:nvPr/>
            </p:nvSpPr>
            <p:spPr>
              <a:xfrm rot="-5400000">
                <a:off x="1295063" y="3592342"/>
                <a:ext cx="1215407" cy="222142"/>
              </a:xfrm>
              <a:custGeom>
                <a:rect b="b" l="l" r="r" t="t"/>
                <a:pathLst>
                  <a:path extrusionOk="0" h="5107" w="27942">
                    <a:moveTo>
                      <a:pt x="27585" y="0"/>
                    </a:moveTo>
                    <a:cubicBezTo>
                      <a:pt x="27400" y="0"/>
                      <a:pt x="27286" y="114"/>
                      <a:pt x="27229" y="228"/>
                    </a:cubicBezTo>
                    <a:lnTo>
                      <a:pt x="17302" y="228"/>
                    </a:lnTo>
                    <a:lnTo>
                      <a:pt x="17302" y="1369"/>
                    </a:lnTo>
                    <a:lnTo>
                      <a:pt x="14035" y="1369"/>
                    </a:lnTo>
                    <a:lnTo>
                      <a:pt x="14035" y="4864"/>
                    </a:lnTo>
                    <a:lnTo>
                      <a:pt x="1" y="4864"/>
                    </a:lnTo>
                    <a:lnTo>
                      <a:pt x="1" y="5106"/>
                    </a:lnTo>
                    <a:lnTo>
                      <a:pt x="14264" y="5106"/>
                    </a:lnTo>
                    <a:lnTo>
                      <a:pt x="14264" y="1598"/>
                    </a:lnTo>
                    <a:lnTo>
                      <a:pt x="17530" y="1598"/>
                    </a:lnTo>
                    <a:lnTo>
                      <a:pt x="17530" y="471"/>
                    </a:lnTo>
                    <a:lnTo>
                      <a:pt x="27229" y="471"/>
                    </a:lnTo>
                    <a:cubicBezTo>
                      <a:pt x="27286" y="656"/>
                      <a:pt x="27400" y="713"/>
                      <a:pt x="27585" y="713"/>
                    </a:cubicBezTo>
                    <a:cubicBezTo>
                      <a:pt x="27756" y="713"/>
                      <a:pt x="27942" y="585"/>
                      <a:pt x="27942" y="357"/>
                    </a:cubicBezTo>
                    <a:cubicBezTo>
                      <a:pt x="27942" y="171"/>
                      <a:pt x="27756" y="0"/>
                      <a:pt x="275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28"/>
              <p:cNvSpPr/>
              <p:nvPr/>
            </p:nvSpPr>
            <p:spPr>
              <a:xfrm rot="-5400000">
                <a:off x="1190518" y="3668963"/>
                <a:ext cx="1163297" cy="121010"/>
              </a:xfrm>
              <a:custGeom>
                <a:rect b="b" l="l" r="r" t="t"/>
                <a:pathLst>
                  <a:path extrusionOk="0" h="2782" w="26744">
                    <a:moveTo>
                      <a:pt x="26330" y="0"/>
                    </a:moveTo>
                    <a:cubicBezTo>
                      <a:pt x="26216" y="0"/>
                      <a:pt x="26030" y="114"/>
                      <a:pt x="25973" y="286"/>
                    </a:cubicBezTo>
                    <a:lnTo>
                      <a:pt x="17116" y="286"/>
                    </a:lnTo>
                    <a:lnTo>
                      <a:pt x="14863" y="2553"/>
                    </a:lnTo>
                    <a:lnTo>
                      <a:pt x="1" y="2553"/>
                    </a:lnTo>
                    <a:lnTo>
                      <a:pt x="1" y="2782"/>
                    </a:lnTo>
                    <a:lnTo>
                      <a:pt x="14920" y="2782"/>
                    </a:lnTo>
                    <a:lnTo>
                      <a:pt x="17245" y="528"/>
                    </a:lnTo>
                    <a:lnTo>
                      <a:pt x="25973" y="528"/>
                    </a:lnTo>
                    <a:cubicBezTo>
                      <a:pt x="26030" y="642"/>
                      <a:pt x="26216" y="770"/>
                      <a:pt x="26330" y="770"/>
                    </a:cubicBezTo>
                    <a:cubicBezTo>
                      <a:pt x="26572" y="770"/>
                      <a:pt x="26744" y="585"/>
                      <a:pt x="26744" y="414"/>
                    </a:cubicBezTo>
                    <a:cubicBezTo>
                      <a:pt x="26744" y="171"/>
                      <a:pt x="26572" y="0"/>
                      <a:pt x="263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28"/>
              <p:cNvSpPr/>
              <p:nvPr/>
            </p:nvSpPr>
            <p:spPr>
              <a:xfrm rot="-5400000">
                <a:off x="1172533" y="3722921"/>
                <a:ext cx="1034240" cy="142150"/>
              </a:xfrm>
              <a:custGeom>
                <a:rect b="b" l="l" r="r" t="t"/>
                <a:pathLst>
                  <a:path extrusionOk="0" h="3268" w="23777">
                    <a:moveTo>
                      <a:pt x="23363" y="1"/>
                    </a:moveTo>
                    <a:cubicBezTo>
                      <a:pt x="23235" y="1"/>
                      <a:pt x="23064" y="58"/>
                      <a:pt x="23007" y="229"/>
                    </a:cubicBezTo>
                    <a:lnTo>
                      <a:pt x="16588" y="229"/>
                    </a:lnTo>
                    <a:lnTo>
                      <a:pt x="13793" y="3025"/>
                    </a:lnTo>
                    <a:lnTo>
                      <a:pt x="1" y="3025"/>
                    </a:lnTo>
                    <a:lnTo>
                      <a:pt x="1" y="3267"/>
                    </a:lnTo>
                    <a:lnTo>
                      <a:pt x="13850" y="3267"/>
                    </a:lnTo>
                    <a:lnTo>
                      <a:pt x="16703" y="472"/>
                    </a:lnTo>
                    <a:lnTo>
                      <a:pt x="23007" y="472"/>
                    </a:lnTo>
                    <a:cubicBezTo>
                      <a:pt x="23064" y="586"/>
                      <a:pt x="23235" y="714"/>
                      <a:pt x="23363" y="714"/>
                    </a:cubicBezTo>
                    <a:cubicBezTo>
                      <a:pt x="23591" y="714"/>
                      <a:pt x="23777" y="529"/>
                      <a:pt x="23777" y="357"/>
                    </a:cubicBezTo>
                    <a:cubicBezTo>
                      <a:pt x="23777" y="115"/>
                      <a:pt x="23591" y="1"/>
                      <a:pt x="233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28"/>
              <p:cNvSpPr/>
              <p:nvPr/>
            </p:nvSpPr>
            <p:spPr>
              <a:xfrm rot="-5400000">
                <a:off x="1371361" y="4014833"/>
                <a:ext cx="455419" cy="137148"/>
              </a:xfrm>
              <a:custGeom>
                <a:rect b="b" l="l" r="r" t="t"/>
                <a:pathLst>
                  <a:path extrusionOk="0" h="3153" w="1047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382"/>
                    </a:lnTo>
                    <a:cubicBezTo>
                      <a:pt x="9814" y="2439"/>
                      <a:pt x="9685" y="2611"/>
                      <a:pt x="9685" y="2739"/>
                    </a:cubicBezTo>
                    <a:cubicBezTo>
                      <a:pt x="9685" y="2967"/>
                      <a:pt x="9871" y="3153"/>
                      <a:pt x="10042" y="3153"/>
                    </a:cubicBezTo>
                    <a:cubicBezTo>
                      <a:pt x="10284" y="3153"/>
                      <a:pt x="10470" y="2967"/>
                      <a:pt x="10470" y="2739"/>
                    </a:cubicBezTo>
                    <a:cubicBezTo>
                      <a:pt x="10470" y="2611"/>
                      <a:pt x="10341" y="2439"/>
                      <a:pt x="10170" y="2382"/>
                    </a:cubicBezTo>
                    <a:lnTo>
                      <a:pt x="101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28"/>
              <p:cNvSpPr/>
              <p:nvPr/>
            </p:nvSpPr>
            <p:spPr>
              <a:xfrm rot="-5400000">
                <a:off x="1624774" y="4028143"/>
                <a:ext cx="498873" cy="67073"/>
              </a:xfrm>
              <a:custGeom>
                <a:rect b="b" l="l" r="r" t="t"/>
                <a:pathLst>
                  <a:path extrusionOk="0" h="1542" w="11469">
                    <a:moveTo>
                      <a:pt x="11112" y="1"/>
                    </a:moveTo>
                    <a:cubicBezTo>
                      <a:pt x="10940" y="1"/>
                      <a:pt x="10755" y="172"/>
                      <a:pt x="10755" y="358"/>
                    </a:cubicBezTo>
                    <a:cubicBezTo>
                      <a:pt x="10755" y="529"/>
                      <a:pt x="10883" y="714"/>
                      <a:pt x="10997" y="714"/>
                    </a:cubicBezTo>
                    <a:lnTo>
                      <a:pt x="10997" y="1313"/>
                    </a:lnTo>
                    <a:lnTo>
                      <a:pt x="1" y="1313"/>
                    </a:lnTo>
                    <a:lnTo>
                      <a:pt x="1" y="1541"/>
                    </a:lnTo>
                    <a:lnTo>
                      <a:pt x="11240" y="1541"/>
                    </a:lnTo>
                    <a:lnTo>
                      <a:pt x="11240" y="714"/>
                    </a:lnTo>
                    <a:cubicBezTo>
                      <a:pt x="11411" y="714"/>
                      <a:pt x="11468" y="529"/>
                      <a:pt x="11468" y="358"/>
                    </a:cubicBezTo>
                    <a:cubicBezTo>
                      <a:pt x="11468" y="172"/>
                      <a:pt x="11354" y="1"/>
                      <a:pt x="1111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28"/>
              <p:cNvSpPr/>
              <p:nvPr/>
            </p:nvSpPr>
            <p:spPr>
              <a:xfrm rot="-5400000">
                <a:off x="1622294" y="3989082"/>
                <a:ext cx="540413" cy="103655"/>
              </a:xfrm>
              <a:custGeom>
                <a:rect b="b" l="l" r="r" t="t"/>
                <a:pathLst>
                  <a:path extrusionOk="0" h="2383" w="12424">
                    <a:moveTo>
                      <a:pt x="12067" y="1"/>
                    </a:moveTo>
                    <a:cubicBezTo>
                      <a:pt x="11896" y="1"/>
                      <a:pt x="11711" y="172"/>
                      <a:pt x="11711" y="358"/>
                    </a:cubicBezTo>
                    <a:cubicBezTo>
                      <a:pt x="11711" y="529"/>
                      <a:pt x="11825" y="714"/>
                      <a:pt x="11953" y="714"/>
                    </a:cubicBezTo>
                    <a:lnTo>
                      <a:pt x="11953" y="2140"/>
                    </a:lnTo>
                    <a:lnTo>
                      <a:pt x="1" y="2140"/>
                    </a:lnTo>
                    <a:lnTo>
                      <a:pt x="1" y="2383"/>
                    </a:lnTo>
                    <a:lnTo>
                      <a:pt x="12181" y="2383"/>
                    </a:lnTo>
                    <a:lnTo>
                      <a:pt x="12181" y="714"/>
                    </a:lnTo>
                    <a:cubicBezTo>
                      <a:pt x="12367" y="714"/>
                      <a:pt x="12424" y="529"/>
                      <a:pt x="12424" y="358"/>
                    </a:cubicBezTo>
                    <a:cubicBezTo>
                      <a:pt x="12424" y="172"/>
                      <a:pt x="12310" y="1"/>
                      <a:pt x="1206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28"/>
              <p:cNvSpPr/>
              <p:nvPr/>
            </p:nvSpPr>
            <p:spPr>
              <a:xfrm rot="-5400000">
                <a:off x="1618271" y="3949043"/>
                <a:ext cx="584476" cy="139670"/>
              </a:xfrm>
              <a:custGeom>
                <a:rect b="b" l="l" r="r" t="t"/>
                <a:pathLst>
                  <a:path extrusionOk="0" h="3211" w="13437">
                    <a:moveTo>
                      <a:pt x="13080" y="1"/>
                    </a:moveTo>
                    <a:cubicBezTo>
                      <a:pt x="12837" y="1"/>
                      <a:pt x="12666" y="172"/>
                      <a:pt x="12666" y="358"/>
                    </a:cubicBezTo>
                    <a:cubicBezTo>
                      <a:pt x="12666" y="529"/>
                      <a:pt x="12780" y="714"/>
                      <a:pt x="12966" y="714"/>
                    </a:cubicBezTo>
                    <a:lnTo>
                      <a:pt x="12966" y="2968"/>
                    </a:lnTo>
                    <a:lnTo>
                      <a:pt x="1" y="2968"/>
                    </a:lnTo>
                    <a:lnTo>
                      <a:pt x="1" y="3210"/>
                    </a:lnTo>
                    <a:lnTo>
                      <a:pt x="13194" y="3210"/>
                    </a:lnTo>
                    <a:lnTo>
                      <a:pt x="13194" y="714"/>
                    </a:lnTo>
                    <a:cubicBezTo>
                      <a:pt x="13322" y="714"/>
                      <a:pt x="13436" y="529"/>
                      <a:pt x="13436" y="358"/>
                    </a:cubicBezTo>
                    <a:cubicBezTo>
                      <a:pt x="13436" y="172"/>
                      <a:pt x="13251" y="1"/>
                      <a:pt x="130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28"/>
              <p:cNvSpPr/>
              <p:nvPr/>
            </p:nvSpPr>
            <p:spPr>
              <a:xfrm rot="-5400000">
                <a:off x="1336628" y="3980100"/>
                <a:ext cx="491391" cy="170641"/>
              </a:xfrm>
              <a:custGeom>
                <a:rect b="b" l="l" r="r" t="t"/>
                <a:pathLst>
                  <a:path extrusionOk="0" h="3923" w="11297">
                    <a:moveTo>
                      <a:pt x="1" y="0"/>
                    </a:moveTo>
                    <a:lnTo>
                      <a:pt x="1" y="229"/>
                    </a:lnTo>
                    <a:lnTo>
                      <a:pt x="10826" y="229"/>
                    </a:lnTo>
                    <a:lnTo>
                      <a:pt x="10826" y="3152"/>
                    </a:lnTo>
                    <a:cubicBezTo>
                      <a:pt x="10641" y="3209"/>
                      <a:pt x="10584" y="3381"/>
                      <a:pt x="10584" y="3509"/>
                    </a:cubicBezTo>
                    <a:cubicBezTo>
                      <a:pt x="10584" y="3737"/>
                      <a:pt x="10698" y="3923"/>
                      <a:pt x="10940" y="3923"/>
                    </a:cubicBezTo>
                    <a:cubicBezTo>
                      <a:pt x="11112" y="3923"/>
                      <a:pt x="11297" y="3737"/>
                      <a:pt x="11297" y="3509"/>
                    </a:cubicBezTo>
                    <a:cubicBezTo>
                      <a:pt x="11297" y="3381"/>
                      <a:pt x="11183" y="3209"/>
                      <a:pt x="11054" y="3152"/>
                    </a:cubicBezTo>
                    <a:lnTo>
                      <a:pt x="1105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28"/>
              <p:cNvSpPr/>
              <p:nvPr/>
            </p:nvSpPr>
            <p:spPr>
              <a:xfrm rot="-5400000">
                <a:off x="1071705" y="3588601"/>
                <a:ext cx="1315930" cy="129101"/>
              </a:xfrm>
              <a:custGeom>
                <a:rect b="b" l="l" r="r" t="t"/>
                <a:pathLst>
                  <a:path extrusionOk="0" h="2968" w="30253">
                    <a:moveTo>
                      <a:pt x="29839" y="1"/>
                    </a:moveTo>
                    <a:cubicBezTo>
                      <a:pt x="29725" y="1"/>
                      <a:pt x="29539" y="115"/>
                      <a:pt x="29482" y="229"/>
                    </a:cubicBezTo>
                    <a:lnTo>
                      <a:pt x="16760" y="229"/>
                    </a:lnTo>
                    <a:lnTo>
                      <a:pt x="14264" y="2725"/>
                    </a:lnTo>
                    <a:lnTo>
                      <a:pt x="1" y="2725"/>
                    </a:lnTo>
                    <a:lnTo>
                      <a:pt x="1" y="2967"/>
                    </a:lnTo>
                    <a:lnTo>
                      <a:pt x="14321" y="2967"/>
                    </a:lnTo>
                    <a:lnTo>
                      <a:pt x="16817" y="471"/>
                    </a:lnTo>
                    <a:lnTo>
                      <a:pt x="29482" y="471"/>
                    </a:lnTo>
                    <a:cubicBezTo>
                      <a:pt x="29539" y="642"/>
                      <a:pt x="29725" y="771"/>
                      <a:pt x="29839" y="771"/>
                    </a:cubicBezTo>
                    <a:cubicBezTo>
                      <a:pt x="30081" y="771"/>
                      <a:pt x="30252" y="585"/>
                      <a:pt x="30252" y="357"/>
                    </a:cubicBezTo>
                    <a:cubicBezTo>
                      <a:pt x="30252" y="172"/>
                      <a:pt x="30081" y="1"/>
                      <a:pt x="298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28"/>
              <p:cNvSpPr/>
              <p:nvPr/>
            </p:nvSpPr>
            <p:spPr>
              <a:xfrm rot="-5400000">
                <a:off x="1008135" y="3602585"/>
                <a:ext cx="1253859" cy="163203"/>
              </a:xfrm>
              <a:custGeom>
                <a:rect b="b" l="l" r="r" t="t"/>
                <a:pathLst>
                  <a:path extrusionOk="0" h="3752" w="28826">
                    <a:moveTo>
                      <a:pt x="28469" y="0"/>
                    </a:moveTo>
                    <a:cubicBezTo>
                      <a:pt x="28298" y="0"/>
                      <a:pt x="28170" y="129"/>
                      <a:pt x="28113" y="300"/>
                    </a:cubicBezTo>
                    <a:lnTo>
                      <a:pt x="16588" y="300"/>
                    </a:lnTo>
                    <a:lnTo>
                      <a:pt x="13322" y="3509"/>
                    </a:lnTo>
                    <a:lnTo>
                      <a:pt x="1" y="3509"/>
                    </a:lnTo>
                    <a:lnTo>
                      <a:pt x="1" y="3751"/>
                    </a:lnTo>
                    <a:lnTo>
                      <a:pt x="13436" y="3751"/>
                    </a:lnTo>
                    <a:lnTo>
                      <a:pt x="16703" y="542"/>
                    </a:lnTo>
                    <a:lnTo>
                      <a:pt x="28113" y="542"/>
                    </a:lnTo>
                    <a:cubicBezTo>
                      <a:pt x="28170" y="656"/>
                      <a:pt x="28298" y="785"/>
                      <a:pt x="28469" y="785"/>
                    </a:cubicBezTo>
                    <a:cubicBezTo>
                      <a:pt x="28655" y="785"/>
                      <a:pt x="28826" y="599"/>
                      <a:pt x="28826" y="428"/>
                    </a:cubicBezTo>
                    <a:cubicBezTo>
                      <a:pt x="28826" y="186"/>
                      <a:pt x="28655" y="0"/>
                      <a:pt x="284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28"/>
              <p:cNvSpPr/>
              <p:nvPr/>
            </p:nvSpPr>
            <p:spPr>
              <a:xfrm rot="-5400000">
                <a:off x="911354" y="3681359"/>
                <a:ext cx="1109317" cy="150197"/>
              </a:xfrm>
              <a:custGeom>
                <a:rect b="b" l="l" r="r" t="t"/>
                <a:pathLst>
                  <a:path extrusionOk="0" h="3453" w="25503">
                    <a:moveTo>
                      <a:pt x="25146" y="0"/>
                    </a:moveTo>
                    <a:cubicBezTo>
                      <a:pt x="24961" y="0"/>
                      <a:pt x="24847" y="57"/>
                      <a:pt x="24790" y="172"/>
                    </a:cubicBezTo>
                    <a:lnTo>
                      <a:pt x="16175" y="172"/>
                    </a:lnTo>
                    <a:lnTo>
                      <a:pt x="13493" y="2853"/>
                    </a:lnTo>
                    <a:lnTo>
                      <a:pt x="13493" y="243"/>
                    </a:lnTo>
                    <a:lnTo>
                      <a:pt x="1" y="243"/>
                    </a:lnTo>
                    <a:lnTo>
                      <a:pt x="1" y="471"/>
                    </a:lnTo>
                    <a:lnTo>
                      <a:pt x="13251" y="471"/>
                    </a:lnTo>
                    <a:lnTo>
                      <a:pt x="13251" y="3452"/>
                    </a:lnTo>
                    <a:lnTo>
                      <a:pt x="16289" y="414"/>
                    </a:lnTo>
                    <a:lnTo>
                      <a:pt x="24790" y="414"/>
                    </a:lnTo>
                    <a:cubicBezTo>
                      <a:pt x="24847" y="599"/>
                      <a:pt x="24961" y="714"/>
                      <a:pt x="25146" y="714"/>
                    </a:cubicBezTo>
                    <a:cubicBezTo>
                      <a:pt x="25374" y="714"/>
                      <a:pt x="25503" y="528"/>
                      <a:pt x="25503" y="357"/>
                    </a:cubicBezTo>
                    <a:cubicBezTo>
                      <a:pt x="25503" y="114"/>
                      <a:pt x="25374" y="0"/>
                      <a:pt x="2514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28"/>
              <p:cNvSpPr/>
              <p:nvPr/>
            </p:nvSpPr>
            <p:spPr>
              <a:xfrm rot="-5400000">
                <a:off x="862332" y="3518809"/>
                <a:ext cx="1398445" cy="186169"/>
              </a:xfrm>
              <a:custGeom>
                <a:rect b="b" l="l" r="r" t="t"/>
                <a:pathLst>
                  <a:path extrusionOk="0" h="4280" w="32150">
                    <a:moveTo>
                      <a:pt x="1" y="0"/>
                    </a:moveTo>
                    <a:lnTo>
                      <a:pt x="1" y="243"/>
                    </a:lnTo>
                    <a:lnTo>
                      <a:pt x="11539" y="243"/>
                    </a:lnTo>
                    <a:lnTo>
                      <a:pt x="11539" y="4279"/>
                    </a:lnTo>
                    <a:lnTo>
                      <a:pt x="13137" y="4279"/>
                    </a:lnTo>
                    <a:lnTo>
                      <a:pt x="16460" y="956"/>
                    </a:lnTo>
                    <a:lnTo>
                      <a:pt x="31436" y="956"/>
                    </a:lnTo>
                    <a:cubicBezTo>
                      <a:pt x="31507" y="1070"/>
                      <a:pt x="31621" y="1127"/>
                      <a:pt x="31793" y="1127"/>
                    </a:cubicBezTo>
                    <a:cubicBezTo>
                      <a:pt x="31978" y="1127"/>
                      <a:pt x="32149" y="1013"/>
                      <a:pt x="32149" y="770"/>
                    </a:cubicBezTo>
                    <a:cubicBezTo>
                      <a:pt x="32149" y="599"/>
                      <a:pt x="31978" y="414"/>
                      <a:pt x="31793" y="414"/>
                    </a:cubicBezTo>
                    <a:cubicBezTo>
                      <a:pt x="31621" y="414"/>
                      <a:pt x="31436" y="528"/>
                      <a:pt x="31436" y="713"/>
                    </a:cubicBezTo>
                    <a:lnTo>
                      <a:pt x="16403" y="713"/>
                    </a:lnTo>
                    <a:lnTo>
                      <a:pt x="13023" y="4037"/>
                    </a:lnTo>
                    <a:lnTo>
                      <a:pt x="11768" y="4037"/>
                    </a:lnTo>
                    <a:lnTo>
                      <a:pt x="117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28"/>
              <p:cNvSpPr/>
              <p:nvPr/>
            </p:nvSpPr>
            <p:spPr>
              <a:xfrm rot="-5400000">
                <a:off x="868857" y="3571876"/>
                <a:ext cx="1302881" cy="175599"/>
              </a:xfrm>
              <a:custGeom>
                <a:rect b="b" l="l" r="r" t="t"/>
                <a:pathLst>
                  <a:path extrusionOk="0" h="4037" w="29953">
                    <a:moveTo>
                      <a:pt x="1" y="0"/>
                    </a:moveTo>
                    <a:lnTo>
                      <a:pt x="1" y="228"/>
                    </a:lnTo>
                    <a:lnTo>
                      <a:pt x="12310" y="228"/>
                    </a:lnTo>
                    <a:lnTo>
                      <a:pt x="12310" y="4036"/>
                    </a:lnTo>
                    <a:lnTo>
                      <a:pt x="13137" y="4036"/>
                    </a:lnTo>
                    <a:lnTo>
                      <a:pt x="16403" y="770"/>
                    </a:lnTo>
                    <a:lnTo>
                      <a:pt x="29183" y="770"/>
                    </a:lnTo>
                    <a:cubicBezTo>
                      <a:pt x="29240" y="941"/>
                      <a:pt x="29425" y="1070"/>
                      <a:pt x="29539" y="1070"/>
                    </a:cubicBezTo>
                    <a:cubicBezTo>
                      <a:pt x="29782" y="1070"/>
                      <a:pt x="29953" y="884"/>
                      <a:pt x="29953" y="642"/>
                    </a:cubicBezTo>
                    <a:cubicBezTo>
                      <a:pt x="29953" y="471"/>
                      <a:pt x="29782" y="285"/>
                      <a:pt x="29539" y="285"/>
                    </a:cubicBezTo>
                    <a:cubicBezTo>
                      <a:pt x="29425" y="285"/>
                      <a:pt x="29240" y="414"/>
                      <a:pt x="29183" y="528"/>
                    </a:cubicBezTo>
                    <a:lnTo>
                      <a:pt x="16289" y="528"/>
                    </a:lnTo>
                    <a:lnTo>
                      <a:pt x="13023" y="3794"/>
                    </a:lnTo>
                    <a:lnTo>
                      <a:pt x="12538" y="3794"/>
                    </a:lnTo>
                    <a:lnTo>
                      <a:pt x="1253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2" name="Google Shape;692;p28"/>
            <p:cNvGrpSpPr/>
            <p:nvPr/>
          </p:nvGrpSpPr>
          <p:grpSpPr>
            <a:xfrm rot="5400000">
              <a:off x="877357" y="-121214"/>
              <a:ext cx="563316" cy="2318030"/>
              <a:chOff x="426802" y="2674436"/>
              <a:chExt cx="397738" cy="1636680"/>
            </a:xfrm>
          </p:grpSpPr>
          <p:sp>
            <p:nvSpPr>
              <p:cNvPr id="693" name="Google Shape;693;p28"/>
              <p:cNvSpPr/>
              <p:nvPr/>
            </p:nvSpPr>
            <p:spPr>
              <a:xfrm rot="-5400000">
                <a:off x="-81621" y="3482511"/>
                <a:ext cx="1556645" cy="100566"/>
              </a:xfrm>
              <a:custGeom>
                <a:rect b="b" l="l" r="r" t="t"/>
                <a:pathLst>
                  <a:path extrusionOk="0" h="2312" w="35787">
                    <a:moveTo>
                      <a:pt x="17658" y="1"/>
                    </a:moveTo>
                    <a:lnTo>
                      <a:pt x="15576" y="2083"/>
                    </a:lnTo>
                    <a:lnTo>
                      <a:pt x="1" y="2083"/>
                    </a:lnTo>
                    <a:lnTo>
                      <a:pt x="1" y="2312"/>
                    </a:lnTo>
                    <a:lnTo>
                      <a:pt x="15633" y="2312"/>
                    </a:lnTo>
                    <a:lnTo>
                      <a:pt x="17772" y="243"/>
                    </a:lnTo>
                    <a:lnTo>
                      <a:pt x="23363" y="243"/>
                    </a:lnTo>
                    <a:lnTo>
                      <a:pt x="24904" y="1784"/>
                    </a:lnTo>
                    <a:lnTo>
                      <a:pt x="35073" y="1784"/>
                    </a:lnTo>
                    <a:cubicBezTo>
                      <a:pt x="35130" y="1898"/>
                      <a:pt x="35244" y="2026"/>
                      <a:pt x="35430" y="2026"/>
                    </a:cubicBezTo>
                    <a:cubicBezTo>
                      <a:pt x="35601" y="2026"/>
                      <a:pt x="35786" y="1841"/>
                      <a:pt x="35786" y="1670"/>
                    </a:cubicBezTo>
                    <a:cubicBezTo>
                      <a:pt x="35786" y="1427"/>
                      <a:pt x="35601" y="1242"/>
                      <a:pt x="35430" y="1242"/>
                    </a:cubicBezTo>
                    <a:cubicBezTo>
                      <a:pt x="35244" y="1242"/>
                      <a:pt x="35130" y="1370"/>
                      <a:pt x="35073" y="1541"/>
                    </a:cubicBezTo>
                    <a:lnTo>
                      <a:pt x="25018" y="1541"/>
                    </a:lnTo>
                    <a:lnTo>
                      <a:pt x="234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28"/>
              <p:cNvSpPr/>
              <p:nvPr/>
            </p:nvSpPr>
            <p:spPr>
              <a:xfrm rot="-5400000">
                <a:off x="-285730" y="3386968"/>
                <a:ext cx="1636680" cy="211615"/>
              </a:xfrm>
              <a:custGeom>
                <a:rect b="b" l="l" r="r" t="t"/>
                <a:pathLst>
                  <a:path extrusionOk="0" h="4865" w="37627">
                    <a:moveTo>
                      <a:pt x="13137" y="1"/>
                    </a:moveTo>
                    <a:lnTo>
                      <a:pt x="13137" y="4636"/>
                    </a:lnTo>
                    <a:lnTo>
                      <a:pt x="12181" y="4636"/>
                    </a:lnTo>
                    <a:lnTo>
                      <a:pt x="12181" y="771"/>
                    </a:lnTo>
                    <a:lnTo>
                      <a:pt x="1" y="771"/>
                    </a:lnTo>
                    <a:lnTo>
                      <a:pt x="1" y="1014"/>
                    </a:lnTo>
                    <a:lnTo>
                      <a:pt x="11953" y="1014"/>
                    </a:lnTo>
                    <a:lnTo>
                      <a:pt x="11953" y="4865"/>
                    </a:lnTo>
                    <a:lnTo>
                      <a:pt x="13379" y="4865"/>
                    </a:lnTo>
                    <a:lnTo>
                      <a:pt x="13379" y="229"/>
                    </a:lnTo>
                    <a:lnTo>
                      <a:pt x="20454" y="229"/>
                    </a:lnTo>
                    <a:lnTo>
                      <a:pt x="22237" y="2083"/>
                    </a:lnTo>
                    <a:lnTo>
                      <a:pt x="36856" y="2083"/>
                    </a:lnTo>
                    <a:cubicBezTo>
                      <a:pt x="36913" y="2197"/>
                      <a:pt x="37084" y="2311"/>
                      <a:pt x="37213" y="2311"/>
                    </a:cubicBezTo>
                    <a:cubicBezTo>
                      <a:pt x="37441" y="2311"/>
                      <a:pt x="37626" y="2140"/>
                      <a:pt x="37626" y="1955"/>
                    </a:cubicBezTo>
                    <a:cubicBezTo>
                      <a:pt x="37626" y="1727"/>
                      <a:pt x="37441" y="1541"/>
                      <a:pt x="37213" y="1541"/>
                    </a:cubicBezTo>
                    <a:cubicBezTo>
                      <a:pt x="37084" y="1541"/>
                      <a:pt x="36913" y="1655"/>
                      <a:pt x="36856" y="1841"/>
                    </a:cubicBezTo>
                    <a:lnTo>
                      <a:pt x="22351" y="1841"/>
                    </a:lnTo>
                    <a:lnTo>
                      <a:pt x="2051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28"/>
              <p:cNvSpPr/>
              <p:nvPr/>
            </p:nvSpPr>
            <p:spPr>
              <a:xfrm rot="-5400000">
                <a:off x="416274" y="4013898"/>
                <a:ext cx="447372" cy="147065"/>
              </a:xfrm>
              <a:custGeom>
                <a:rect b="b" l="l" r="r" t="t"/>
                <a:pathLst>
                  <a:path extrusionOk="0" h="3381" w="10285">
                    <a:moveTo>
                      <a:pt x="1" y="0"/>
                    </a:moveTo>
                    <a:lnTo>
                      <a:pt x="1" y="228"/>
                    </a:lnTo>
                    <a:lnTo>
                      <a:pt x="9757" y="228"/>
                    </a:lnTo>
                    <a:lnTo>
                      <a:pt x="9757" y="2667"/>
                    </a:lnTo>
                    <a:cubicBezTo>
                      <a:pt x="9628" y="2667"/>
                      <a:pt x="9514" y="2853"/>
                      <a:pt x="9514" y="3024"/>
                    </a:cubicBezTo>
                    <a:cubicBezTo>
                      <a:pt x="9514" y="3209"/>
                      <a:pt x="9685" y="3380"/>
                      <a:pt x="9871" y="3380"/>
                    </a:cubicBezTo>
                    <a:cubicBezTo>
                      <a:pt x="10113" y="3380"/>
                      <a:pt x="10284" y="3209"/>
                      <a:pt x="10284" y="3024"/>
                    </a:cubicBezTo>
                    <a:cubicBezTo>
                      <a:pt x="10284" y="2853"/>
                      <a:pt x="10170" y="2667"/>
                      <a:pt x="9985" y="2667"/>
                    </a:cubicBezTo>
                    <a:lnTo>
                      <a:pt x="998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28"/>
              <p:cNvSpPr/>
              <p:nvPr/>
            </p:nvSpPr>
            <p:spPr>
              <a:xfrm rot="-5400000">
                <a:off x="32255" y="3518831"/>
                <a:ext cx="1497053" cy="87517"/>
              </a:xfrm>
              <a:custGeom>
                <a:rect b="b" l="l" r="r" t="t"/>
                <a:pathLst>
                  <a:path extrusionOk="0" h="2012" w="34417">
                    <a:moveTo>
                      <a:pt x="18243" y="0"/>
                    </a:moveTo>
                    <a:lnTo>
                      <a:pt x="16588" y="1655"/>
                    </a:lnTo>
                    <a:lnTo>
                      <a:pt x="1" y="1655"/>
                    </a:lnTo>
                    <a:lnTo>
                      <a:pt x="1" y="1897"/>
                    </a:lnTo>
                    <a:lnTo>
                      <a:pt x="16645" y="1897"/>
                    </a:lnTo>
                    <a:lnTo>
                      <a:pt x="18314" y="229"/>
                    </a:lnTo>
                    <a:lnTo>
                      <a:pt x="22522" y="229"/>
                    </a:lnTo>
                    <a:lnTo>
                      <a:pt x="24076" y="1783"/>
                    </a:lnTo>
                    <a:lnTo>
                      <a:pt x="33647" y="1783"/>
                    </a:lnTo>
                    <a:cubicBezTo>
                      <a:pt x="33704" y="1954"/>
                      <a:pt x="33875" y="2011"/>
                      <a:pt x="34003" y="2011"/>
                    </a:cubicBezTo>
                    <a:cubicBezTo>
                      <a:pt x="34232" y="2011"/>
                      <a:pt x="34417" y="1840"/>
                      <a:pt x="34417" y="1655"/>
                    </a:cubicBezTo>
                    <a:cubicBezTo>
                      <a:pt x="34417" y="1427"/>
                      <a:pt x="34232" y="1298"/>
                      <a:pt x="34003" y="1298"/>
                    </a:cubicBezTo>
                    <a:cubicBezTo>
                      <a:pt x="33875" y="1298"/>
                      <a:pt x="33704" y="1370"/>
                      <a:pt x="33647" y="1541"/>
                    </a:cubicBezTo>
                    <a:lnTo>
                      <a:pt x="24191" y="1541"/>
                    </a:lnTo>
                    <a:lnTo>
                      <a:pt x="2265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28"/>
              <p:cNvSpPr/>
              <p:nvPr/>
            </p:nvSpPr>
            <p:spPr>
              <a:xfrm rot="-5400000">
                <a:off x="48067" y="3573094"/>
                <a:ext cx="1377957" cy="98087"/>
              </a:xfrm>
              <a:custGeom>
                <a:rect b="b" l="l" r="r" t="t"/>
                <a:pathLst>
                  <a:path extrusionOk="0" h="2255" w="31679">
                    <a:moveTo>
                      <a:pt x="18186" y="1"/>
                    </a:moveTo>
                    <a:lnTo>
                      <a:pt x="16232" y="1955"/>
                    </a:lnTo>
                    <a:lnTo>
                      <a:pt x="1" y="1955"/>
                    </a:lnTo>
                    <a:lnTo>
                      <a:pt x="1" y="2197"/>
                    </a:lnTo>
                    <a:lnTo>
                      <a:pt x="16346" y="2197"/>
                    </a:lnTo>
                    <a:lnTo>
                      <a:pt x="18314" y="229"/>
                    </a:lnTo>
                    <a:lnTo>
                      <a:pt x="22950" y="229"/>
                    </a:lnTo>
                    <a:lnTo>
                      <a:pt x="24661" y="1955"/>
                    </a:lnTo>
                    <a:lnTo>
                      <a:pt x="30908" y="1955"/>
                    </a:lnTo>
                    <a:cubicBezTo>
                      <a:pt x="30965" y="2140"/>
                      <a:pt x="31151" y="2254"/>
                      <a:pt x="31265" y="2254"/>
                    </a:cubicBezTo>
                    <a:cubicBezTo>
                      <a:pt x="31507" y="2254"/>
                      <a:pt x="31679" y="2069"/>
                      <a:pt x="31679" y="1840"/>
                    </a:cubicBezTo>
                    <a:cubicBezTo>
                      <a:pt x="31679" y="1655"/>
                      <a:pt x="31507" y="1484"/>
                      <a:pt x="31265" y="1484"/>
                    </a:cubicBezTo>
                    <a:cubicBezTo>
                      <a:pt x="31151" y="1484"/>
                      <a:pt x="30965" y="1598"/>
                      <a:pt x="30908" y="1712"/>
                    </a:cubicBezTo>
                    <a:lnTo>
                      <a:pt x="24733" y="1712"/>
                    </a:lnTo>
                    <a:lnTo>
                      <a:pt x="2300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28"/>
              <p:cNvSpPr/>
              <p:nvPr/>
            </p:nvSpPr>
            <p:spPr>
              <a:xfrm rot="-5400000">
                <a:off x="-80031" y="3527509"/>
                <a:ext cx="1354991" cy="212224"/>
              </a:xfrm>
              <a:custGeom>
                <a:rect b="b" l="l" r="r" t="t"/>
                <a:pathLst>
                  <a:path extrusionOk="0" h="4879" w="31151">
                    <a:moveTo>
                      <a:pt x="14749" y="0"/>
                    </a:moveTo>
                    <a:lnTo>
                      <a:pt x="14749" y="4636"/>
                    </a:lnTo>
                    <a:lnTo>
                      <a:pt x="10755" y="4636"/>
                    </a:lnTo>
                    <a:lnTo>
                      <a:pt x="10755" y="956"/>
                    </a:lnTo>
                    <a:lnTo>
                      <a:pt x="1" y="956"/>
                    </a:lnTo>
                    <a:lnTo>
                      <a:pt x="1" y="1184"/>
                    </a:lnTo>
                    <a:lnTo>
                      <a:pt x="10527" y="1184"/>
                    </a:lnTo>
                    <a:lnTo>
                      <a:pt x="10527" y="4878"/>
                    </a:lnTo>
                    <a:lnTo>
                      <a:pt x="14977" y="4878"/>
                    </a:lnTo>
                    <a:lnTo>
                      <a:pt x="14977" y="243"/>
                    </a:lnTo>
                    <a:lnTo>
                      <a:pt x="18842" y="243"/>
                    </a:lnTo>
                    <a:lnTo>
                      <a:pt x="21281" y="2739"/>
                    </a:lnTo>
                    <a:lnTo>
                      <a:pt x="30366" y="2739"/>
                    </a:lnTo>
                    <a:cubicBezTo>
                      <a:pt x="30438" y="2853"/>
                      <a:pt x="30609" y="2967"/>
                      <a:pt x="30723" y="2967"/>
                    </a:cubicBezTo>
                    <a:cubicBezTo>
                      <a:pt x="30965" y="2967"/>
                      <a:pt x="31151" y="2796"/>
                      <a:pt x="31151" y="2610"/>
                    </a:cubicBezTo>
                    <a:cubicBezTo>
                      <a:pt x="31151" y="2382"/>
                      <a:pt x="30965" y="2197"/>
                      <a:pt x="30723" y="2197"/>
                    </a:cubicBezTo>
                    <a:cubicBezTo>
                      <a:pt x="30609" y="2197"/>
                      <a:pt x="30438" y="2311"/>
                      <a:pt x="30366" y="2496"/>
                    </a:cubicBezTo>
                    <a:lnTo>
                      <a:pt x="21395" y="2496"/>
                    </a:lnTo>
                    <a:lnTo>
                      <a:pt x="1889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28"/>
              <p:cNvSpPr/>
              <p:nvPr/>
            </p:nvSpPr>
            <p:spPr>
              <a:xfrm rot="-5400000">
                <a:off x="-149844" y="3491841"/>
                <a:ext cx="1429458" cy="209092"/>
              </a:xfrm>
              <a:custGeom>
                <a:rect b="b" l="l" r="r" t="t"/>
                <a:pathLst>
                  <a:path extrusionOk="0" h="4807" w="32863">
                    <a:moveTo>
                      <a:pt x="13850" y="0"/>
                    </a:moveTo>
                    <a:lnTo>
                      <a:pt x="13850" y="4578"/>
                    </a:lnTo>
                    <a:lnTo>
                      <a:pt x="11411" y="4578"/>
                    </a:lnTo>
                    <a:lnTo>
                      <a:pt x="11411" y="884"/>
                    </a:lnTo>
                    <a:lnTo>
                      <a:pt x="1" y="884"/>
                    </a:lnTo>
                    <a:lnTo>
                      <a:pt x="1" y="1127"/>
                    </a:lnTo>
                    <a:lnTo>
                      <a:pt x="11183" y="1127"/>
                    </a:lnTo>
                    <a:lnTo>
                      <a:pt x="11183" y="4807"/>
                    </a:lnTo>
                    <a:lnTo>
                      <a:pt x="14092" y="4807"/>
                    </a:lnTo>
                    <a:lnTo>
                      <a:pt x="14092" y="243"/>
                    </a:lnTo>
                    <a:lnTo>
                      <a:pt x="19498" y="243"/>
                    </a:lnTo>
                    <a:lnTo>
                      <a:pt x="21637" y="2439"/>
                    </a:lnTo>
                    <a:lnTo>
                      <a:pt x="32149" y="2439"/>
                    </a:lnTo>
                    <a:cubicBezTo>
                      <a:pt x="32221" y="2553"/>
                      <a:pt x="32335" y="2667"/>
                      <a:pt x="32506" y="2667"/>
                    </a:cubicBezTo>
                    <a:cubicBezTo>
                      <a:pt x="32691" y="2667"/>
                      <a:pt x="32862" y="2496"/>
                      <a:pt x="32862" y="2311"/>
                    </a:cubicBezTo>
                    <a:cubicBezTo>
                      <a:pt x="32862" y="2082"/>
                      <a:pt x="32691" y="1954"/>
                      <a:pt x="32506" y="1954"/>
                    </a:cubicBezTo>
                    <a:cubicBezTo>
                      <a:pt x="32335" y="1954"/>
                      <a:pt x="32221" y="2025"/>
                      <a:pt x="32149" y="2197"/>
                    </a:cubicBezTo>
                    <a:lnTo>
                      <a:pt x="21752" y="2197"/>
                    </a:lnTo>
                    <a:lnTo>
                      <a:pt x="1955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0" name="Google Shape;700;p28"/>
            <p:cNvGrpSpPr/>
            <p:nvPr/>
          </p:nvGrpSpPr>
          <p:grpSpPr>
            <a:xfrm rot="5400000">
              <a:off x="1063656" y="-968280"/>
              <a:ext cx="190730" cy="2310083"/>
              <a:chOff x="9" y="2835115"/>
              <a:chExt cx="134668" cy="1631069"/>
            </a:xfrm>
          </p:grpSpPr>
          <p:sp>
            <p:nvSpPr>
              <p:cNvPr id="701" name="Google Shape;701;p28"/>
              <p:cNvSpPr/>
              <p:nvPr/>
            </p:nvSpPr>
            <p:spPr>
              <a:xfrm rot="-5400000">
                <a:off x="-655129" y="3676378"/>
                <a:ext cx="1497053" cy="82558"/>
              </a:xfrm>
              <a:custGeom>
                <a:rect b="b" l="l" r="r" t="t"/>
                <a:pathLst>
                  <a:path extrusionOk="0" h="1898" w="34417">
                    <a:moveTo>
                      <a:pt x="34060" y="0"/>
                    </a:moveTo>
                    <a:cubicBezTo>
                      <a:pt x="33874" y="0"/>
                      <a:pt x="33760" y="57"/>
                      <a:pt x="33703" y="228"/>
                    </a:cubicBezTo>
                    <a:lnTo>
                      <a:pt x="21694" y="228"/>
                    </a:lnTo>
                    <a:lnTo>
                      <a:pt x="20268" y="1655"/>
                    </a:lnTo>
                    <a:lnTo>
                      <a:pt x="0" y="1655"/>
                    </a:lnTo>
                    <a:lnTo>
                      <a:pt x="0" y="1897"/>
                    </a:lnTo>
                    <a:lnTo>
                      <a:pt x="20382" y="1897"/>
                    </a:lnTo>
                    <a:lnTo>
                      <a:pt x="21751" y="471"/>
                    </a:lnTo>
                    <a:lnTo>
                      <a:pt x="33703" y="471"/>
                    </a:lnTo>
                    <a:cubicBezTo>
                      <a:pt x="33760" y="642"/>
                      <a:pt x="33874" y="713"/>
                      <a:pt x="34060" y="713"/>
                    </a:cubicBezTo>
                    <a:cubicBezTo>
                      <a:pt x="34288" y="713"/>
                      <a:pt x="34416" y="585"/>
                      <a:pt x="34416" y="357"/>
                    </a:cubicBezTo>
                    <a:cubicBezTo>
                      <a:pt x="34416" y="114"/>
                      <a:pt x="34288" y="0"/>
                      <a:pt x="3406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28"/>
              <p:cNvSpPr/>
              <p:nvPr/>
            </p:nvSpPr>
            <p:spPr>
              <a:xfrm rot="-5400000">
                <a:off x="-420003" y="3973575"/>
                <a:ext cx="912621" cy="72597"/>
              </a:xfrm>
              <a:custGeom>
                <a:rect b="b" l="l" r="r" t="t"/>
                <a:pathLst>
                  <a:path extrusionOk="0" h="1669" w="20981">
                    <a:moveTo>
                      <a:pt x="20567" y="0"/>
                    </a:moveTo>
                    <a:cubicBezTo>
                      <a:pt x="20382" y="0"/>
                      <a:pt x="20210" y="185"/>
                      <a:pt x="20210" y="357"/>
                    </a:cubicBezTo>
                    <a:cubicBezTo>
                      <a:pt x="20210" y="414"/>
                      <a:pt x="20210" y="485"/>
                      <a:pt x="20268" y="542"/>
                    </a:cubicBezTo>
                    <a:lnTo>
                      <a:pt x="19383" y="1426"/>
                    </a:lnTo>
                    <a:lnTo>
                      <a:pt x="0" y="1426"/>
                    </a:lnTo>
                    <a:lnTo>
                      <a:pt x="0" y="1669"/>
                    </a:lnTo>
                    <a:lnTo>
                      <a:pt x="19440" y="1669"/>
                    </a:lnTo>
                    <a:lnTo>
                      <a:pt x="20382" y="713"/>
                    </a:lnTo>
                    <a:lnTo>
                      <a:pt x="20567" y="713"/>
                    </a:lnTo>
                    <a:cubicBezTo>
                      <a:pt x="20810" y="713"/>
                      <a:pt x="20981" y="599"/>
                      <a:pt x="20981" y="357"/>
                    </a:cubicBezTo>
                    <a:cubicBezTo>
                      <a:pt x="20981" y="185"/>
                      <a:pt x="20810" y="0"/>
                      <a:pt x="2056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28"/>
              <p:cNvSpPr/>
              <p:nvPr/>
            </p:nvSpPr>
            <p:spPr>
              <a:xfrm rot="-5400000">
                <a:off x="-388076" y="4029078"/>
                <a:ext cx="843156" cy="31057"/>
              </a:xfrm>
              <a:custGeom>
                <a:rect b="b" l="l" r="r" t="t"/>
                <a:pathLst>
                  <a:path extrusionOk="0" h="714" w="19384">
                    <a:moveTo>
                      <a:pt x="19027" y="1"/>
                    </a:moveTo>
                    <a:cubicBezTo>
                      <a:pt x="18841" y="1"/>
                      <a:pt x="18727" y="72"/>
                      <a:pt x="18670" y="243"/>
                    </a:cubicBezTo>
                    <a:lnTo>
                      <a:pt x="0" y="243"/>
                    </a:lnTo>
                    <a:lnTo>
                      <a:pt x="0" y="486"/>
                    </a:lnTo>
                    <a:lnTo>
                      <a:pt x="18670" y="486"/>
                    </a:lnTo>
                    <a:cubicBezTo>
                      <a:pt x="18727" y="657"/>
                      <a:pt x="18841" y="714"/>
                      <a:pt x="19027" y="714"/>
                    </a:cubicBezTo>
                    <a:cubicBezTo>
                      <a:pt x="19198" y="714"/>
                      <a:pt x="19383" y="600"/>
                      <a:pt x="19383" y="357"/>
                    </a:cubicBezTo>
                    <a:cubicBezTo>
                      <a:pt x="19383" y="129"/>
                      <a:pt x="19198" y="1"/>
                      <a:pt x="1902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28"/>
              <p:cNvSpPr/>
              <p:nvPr/>
            </p:nvSpPr>
            <p:spPr>
              <a:xfrm rot="-5400000">
                <a:off x="-758457" y="3604107"/>
                <a:ext cx="1631069" cy="93085"/>
              </a:xfrm>
              <a:custGeom>
                <a:rect b="b" l="l" r="r" t="t"/>
                <a:pathLst>
                  <a:path extrusionOk="0" h="2140" w="37498">
                    <a:moveTo>
                      <a:pt x="37140" y="1"/>
                    </a:moveTo>
                    <a:cubicBezTo>
                      <a:pt x="36969" y="1"/>
                      <a:pt x="36855" y="115"/>
                      <a:pt x="36784" y="243"/>
                    </a:cubicBezTo>
                    <a:lnTo>
                      <a:pt x="21523" y="243"/>
                    </a:lnTo>
                    <a:lnTo>
                      <a:pt x="19911" y="1897"/>
                    </a:lnTo>
                    <a:lnTo>
                      <a:pt x="0" y="1897"/>
                    </a:lnTo>
                    <a:lnTo>
                      <a:pt x="0" y="2140"/>
                    </a:lnTo>
                    <a:lnTo>
                      <a:pt x="20025" y="2140"/>
                    </a:lnTo>
                    <a:lnTo>
                      <a:pt x="21637" y="471"/>
                    </a:lnTo>
                    <a:lnTo>
                      <a:pt x="36784" y="471"/>
                    </a:lnTo>
                    <a:cubicBezTo>
                      <a:pt x="36855" y="657"/>
                      <a:pt x="36969" y="771"/>
                      <a:pt x="37140" y="771"/>
                    </a:cubicBezTo>
                    <a:cubicBezTo>
                      <a:pt x="37326" y="771"/>
                      <a:pt x="37497" y="600"/>
                      <a:pt x="37497" y="357"/>
                    </a:cubicBezTo>
                    <a:cubicBezTo>
                      <a:pt x="37497" y="172"/>
                      <a:pt x="37326" y="1"/>
                      <a:pt x="3714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5" name="Google Shape;705;p28"/>
            <p:cNvGrpSpPr/>
            <p:nvPr/>
          </p:nvGrpSpPr>
          <p:grpSpPr>
            <a:xfrm rot="5400000">
              <a:off x="642764" y="3490207"/>
              <a:ext cx="919147" cy="2204676"/>
              <a:chOff x="3117442" y="2754471"/>
              <a:chExt cx="648978" cy="1556645"/>
            </a:xfrm>
          </p:grpSpPr>
          <p:sp>
            <p:nvSpPr>
              <p:cNvPr id="706" name="Google Shape;706;p28"/>
              <p:cNvSpPr/>
              <p:nvPr/>
            </p:nvSpPr>
            <p:spPr>
              <a:xfrm rot="-5400000">
                <a:off x="2522788" y="3592320"/>
                <a:ext cx="1313451" cy="124142"/>
              </a:xfrm>
              <a:custGeom>
                <a:rect b="b" l="l" r="r" t="t"/>
                <a:pathLst>
                  <a:path extrusionOk="0" h="2854" w="30196">
                    <a:moveTo>
                      <a:pt x="15276" y="1"/>
                    </a:moveTo>
                    <a:lnTo>
                      <a:pt x="12666" y="2625"/>
                    </a:lnTo>
                    <a:lnTo>
                      <a:pt x="1" y="2625"/>
                    </a:lnTo>
                    <a:lnTo>
                      <a:pt x="1" y="2854"/>
                    </a:lnTo>
                    <a:lnTo>
                      <a:pt x="12780" y="2854"/>
                    </a:lnTo>
                    <a:lnTo>
                      <a:pt x="15390" y="243"/>
                    </a:lnTo>
                    <a:lnTo>
                      <a:pt x="23235" y="243"/>
                    </a:lnTo>
                    <a:lnTo>
                      <a:pt x="25374" y="2383"/>
                    </a:lnTo>
                    <a:lnTo>
                      <a:pt x="29425" y="2383"/>
                    </a:lnTo>
                    <a:cubicBezTo>
                      <a:pt x="29482" y="2554"/>
                      <a:pt x="29596" y="2625"/>
                      <a:pt x="29782" y="2625"/>
                    </a:cubicBezTo>
                    <a:cubicBezTo>
                      <a:pt x="30010" y="2625"/>
                      <a:pt x="30195" y="2497"/>
                      <a:pt x="30195" y="2269"/>
                    </a:cubicBezTo>
                    <a:cubicBezTo>
                      <a:pt x="30195" y="2083"/>
                      <a:pt x="30010" y="1912"/>
                      <a:pt x="29782" y="1912"/>
                    </a:cubicBezTo>
                    <a:cubicBezTo>
                      <a:pt x="29653" y="1912"/>
                      <a:pt x="29482" y="1969"/>
                      <a:pt x="29425" y="2140"/>
                    </a:cubicBezTo>
                    <a:lnTo>
                      <a:pt x="25503" y="2140"/>
                    </a:lnTo>
                    <a:lnTo>
                      <a:pt x="233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28"/>
              <p:cNvSpPr/>
              <p:nvPr/>
            </p:nvSpPr>
            <p:spPr>
              <a:xfrm rot="-5400000">
                <a:off x="3104412" y="3972336"/>
                <a:ext cx="644024" cy="33537"/>
              </a:xfrm>
              <a:custGeom>
                <a:rect b="b" l="l" r="r" t="t"/>
                <a:pathLst>
                  <a:path extrusionOk="0" h="771" w="14806">
                    <a:moveTo>
                      <a:pt x="14392" y="1"/>
                    </a:moveTo>
                    <a:cubicBezTo>
                      <a:pt x="14264" y="1"/>
                      <a:pt x="14092" y="115"/>
                      <a:pt x="14035" y="300"/>
                    </a:cubicBezTo>
                    <a:lnTo>
                      <a:pt x="1" y="300"/>
                    </a:lnTo>
                    <a:lnTo>
                      <a:pt x="1" y="543"/>
                    </a:lnTo>
                    <a:lnTo>
                      <a:pt x="14035" y="543"/>
                    </a:lnTo>
                    <a:cubicBezTo>
                      <a:pt x="14092" y="657"/>
                      <a:pt x="14264" y="771"/>
                      <a:pt x="14392" y="771"/>
                    </a:cubicBezTo>
                    <a:cubicBezTo>
                      <a:pt x="14620" y="771"/>
                      <a:pt x="14806" y="600"/>
                      <a:pt x="14806" y="414"/>
                    </a:cubicBezTo>
                    <a:cubicBezTo>
                      <a:pt x="14806" y="186"/>
                      <a:pt x="14620" y="1"/>
                      <a:pt x="1439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28"/>
              <p:cNvSpPr/>
              <p:nvPr/>
            </p:nvSpPr>
            <p:spPr>
              <a:xfrm rot="-5400000">
                <a:off x="3456174" y="4000870"/>
                <a:ext cx="452331" cy="168161"/>
              </a:xfrm>
              <a:custGeom>
                <a:rect b="b" l="l" r="r" t="t"/>
                <a:pathLst>
                  <a:path extrusionOk="0" h="3866" w="10399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3153"/>
                    </a:lnTo>
                    <a:cubicBezTo>
                      <a:pt x="9757" y="3153"/>
                      <a:pt x="9628" y="3338"/>
                      <a:pt x="9628" y="3509"/>
                    </a:cubicBezTo>
                    <a:cubicBezTo>
                      <a:pt x="9628" y="3695"/>
                      <a:pt x="9814" y="3866"/>
                      <a:pt x="10042" y="3866"/>
                    </a:cubicBezTo>
                    <a:cubicBezTo>
                      <a:pt x="10227" y="3866"/>
                      <a:pt x="10398" y="3695"/>
                      <a:pt x="10398" y="3509"/>
                    </a:cubicBezTo>
                    <a:cubicBezTo>
                      <a:pt x="10398" y="3338"/>
                      <a:pt x="10284" y="3153"/>
                      <a:pt x="10170" y="3153"/>
                    </a:cubicBezTo>
                    <a:lnTo>
                      <a:pt x="101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28"/>
              <p:cNvSpPr/>
              <p:nvPr/>
            </p:nvSpPr>
            <p:spPr>
              <a:xfrm rot="-5400000">
                <a:off x="3085206" y="3642908"/>
                <a:ext cx="1140330" cy="196087"/>
              </a:xfrm>
              <a:custGeom>
                <a:rect b="b" l="l" r="r" t="t"/>
                <a:pathLst>
                  <a:path extrusionOk="0" h="4508" w="26216">
                    <a:moveTo>
                      <a:pt x="25859" y="0"/>
                    </a:moveTo>
                    <a:cubicBezTo>
                      <a:pt x="25674" y="0"/>
                      <a:pt x="25560" y="114"/>
                      <a:pt x="25503" y="229"/>
                    </a:cubicBezTo>
                    <a:lnTo>
                      <a:pt x="16531" y="229"/>
                    </a:lnTo>
                    <a:lnTo>
                      <a:pt x="12481" y="4279"/>
                    </a:lnTo>
                    <a:lnTo>
                      <a:pt x="11240" y="4279"/>
                    </a:lnTo>
                    <a:lnTo>
                      <a:pt x="11240" y="57"/>
                    </a:lnTo>
                    <a:lnTo>
                      <a:pt x="1" y="57"/>
                    </a:lnTo>
                    <a:lnTo>
                      <a:pt x="1" y="286"/>
                    </a:lnTo>
                    <a:lnTo>
                      <a:pt x="10997" y="286"/>
                    </a:lnTo>
                    <a:lnTo>
                      <a:pt x="10997" y="4507"/>
                    </a:lnTo>
                    <a:lnTo>
                      <a:pt x="12609" y="4507"/>
                    </a:lnTo>
                    <a:lnTo>
                      <a:pt x="16645" y="471"/>
                    </a:lnTo>
                    <a:lnTo>
                      <a:pt x="25503" y="471"/>
                    </a:lnTo>
                    <a:cubicBezTo>
                      <a:pt x="25560" y="642"/>
                      <a:pt x="25674" y="771"/>
                      <a:pt x="25859" y="771"/>
                    </a:cubicBezTo>
                    <a:cubicBezTo>
                      <a:pt x="26087" y="771"/>
                      <a:pt x="26216" y="585"/>
                      <a:pt x="26216" y="357"/>
                    </a:cubicBezTo>
                    <a:cubicBezTo>
                      <a:pt x="26216" y="171"/>
                      <a:pt x="26087" y="0"/>
                      <a:pt x="2585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28"/>
              <p:cNvSpPr/>
              <p:nvPr/>
            </p:nvSpPr>
            <p:spPr>
              <a:xfrm rot="-5400000">
                <a:off x="2913348" y="3546126"/>
                <a:ext cx="1336374" cy="193607"/>
              </a:xfrm>
              <a:custGeom>
                <a:rect b="b" l="l" r="r" t="t"/>
                <a:pathLst>
                  <a:path extrusionOk="0" h="4451" w="30723">
                    <a:moveTo>
                      <a:pt x="30309" y="1"/>
                    </a:moveTo>
                    <a:cubicBezTo>
                      <a:pt x="30195" y="1"/>
                      <a:pt x="30010" y="115"/>
                      <a:pt x="29953" y="300"/>
                    </a:cubicBezTo>
                    <a:lnTo>
                      <a:pt x="16232" y="300"/>
                    </a:lnTo>
                    <a:lnTo>
                      <a:pt x="12609" y="3866"/>
                    </a:lnTo>
                    <a:lnTo>
                      <a:pt x="12609" y="714"/>
                    </a:lnTo>
                    <a:lnTo>
                      <a:pt x="1" y="714"/>
                    </a:lnTo>
                    <a:lnTo>
                      <a:pt x="1" y="956"/>
                    </a:lnTo>
                    <a:lnTo>
                      <a:pt x="12367" y="956"/>
                    </a:lnTo>
                    <a:lnTo>
                      <a:pt x="12367" y="4451"/>
                    </a:lnTo>
                    <a:lnTo>
                      <a:pt x="16346" y="528"/>
                    </a:lnTo>
                    <a:lnTo>
                      <a:pt x="29953" y="528"/>
                    </a:lnTo>
                    <a:cubicBezTo>
                      <a:pt x="30010" y="657"/>
                      <a:pt x="30195" y="771"/>
                      <a:pt x="30309" y="771"/>
                    </a:cubicBezTo>
                    <a:cubicBezTo>
                      <a:pt x="30552" y="771"/>
                      <a:pt x="30723" y="600"/>
                      <a:pt x="30723" y="414"/>
                    </a:cubicBezTo>
                    <a:cubicBezTo>
                      <a:pt x="30723" y="172"/>
                      <a:pt x="30552" y="1"/>
                      <a:pt x="3030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28"/>
              <p:cNvSpPr/>
              <p:nvPr/>
            </p:nvSpPr>
            <p:spPr>
              <a:xfrm rot="-5400000">
                <a:off x="2875811" y="3622116"/>
                <a:ext cx="1233415" cy="144586"/>
              </a:xfrm>
              <a:custGeom>
                <a:rect b="b" l="l" r="r" t="t"/>
                <a:pathLst>
                  <a:path extrusionOk="0" h="3324" w="28356">
                    <a:moveTo>
                      <a:pt x="27942" y="0"/>
                    </a:moveTo>
                    <a:cubicBezTo>
                      <a:pt x="27813" y="0"/>
                      <a:pt x="27642" y="114"/>
                      <a:pt x="27585" y="228"/>
                    </a:cubicBezTo>
                    <a:lnTo>
                      <a:pt x="16175" y="228"/>
                    </a:lnTo>
                    <a:lnTo>
                      <a:pt x="13679" y="2796"/>
                    </a:lnTo>
                    <a:lnTo>
                      <a:pt x="13679" y="1127"/>
                    </a:lnTo>
                    <a:lnTo>
                      <a:pt x="1" y="1127"/>
                    </a:lnTo>
                    <a:lnTo>
                      <a:pt x="1" y="1369"/>
                    </a:lnTo>
                    <a:lnTo>
                      <a:pt x="13436" y="1369"/>
                    </a:lnTo>
                    <a:lnTo>
                      <a:pt x="13436" y="3323"/>
                    </a:lnTo>
                    <a:lnTo>
                      <a:pt x="16289" y="471"/>
                    </a:lnTo>
                    <a:lnTo>
                      <a:pt x="27585" y="471"/>
                    </a:lnTo>
                    <a:cubicBezTo>
                      <a:pt x="27642" y="656"/>
                      <a:pt x="27813" y="770"/>
                      <a:pt x="27942" y="770"/>
                    </a:cubicBezTo>
                    <a:cubicBezTo>
                      <a:pt x="28170" y="770"/>
                      <a:pt x="28355" y="585"/>
                      <a:pt x="28355" y="357"/>
                    </a:cubicBezTo>
                    <a:cubicBezTo>
                      <a:pt x="28355" y="171"/>
                      <a:pt x="28170" y="0"/>
                      <a:pt x="2794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28"/>
              <p:cNvSpPr/>
              <p:nvPr/>
            </p:nvSpPr>
            <p:spPr>
              <a:xfrm rot="-5400000">
                <a:off x="2601887" y="3552324"/>
                <a:ext cx="1419541" cy="98043"/>
              </a:xfrm>
              <a:custGeom>
                <a:rect b="b" l="l" r="r" t="t"/>
                <a:pathLst>
                  <a:path extrusionOk="0" h="2254" w="32635">
                    <a:moveTo>
                      <a:pt x="16289" y="0"/>
                    </a:moveTo>
                    <a:lnTo>
                      <a:pt x="14321" y="1897"/>
                    </a:lnTo>
                    <a:lnTo>
                      <a:pt x="1" y="1897"/>
                    </a:lnTo>
                    <a:lnTo>
                      <a:pt x="1" y="2140"/>
                    </a:lnTo>
                    <a:lnTo>
                      <a:pt x="14449" y="2140"/>
                    </a:lnTo>
                    <a:lnTo>
                      <a:pt x="16346" y="229"/>
                    </a:lnTo>
                    <a:lnTo>
                      <a:pt x="21395" y="229"/>
                    </a:lnTo>
                    <a:lnTo>
                      <a:pt x="23178" y="2012"/>
                    </a:lnTo>
                    <a:lnTo>
                      <a:pt x="31864" y="2012"/>
                    </a:lnTo>
                    <a:cubicBezTo>
                      <a:pt x="31921" y="2197"/>
                      <a:pt x="32092" y="2254"/>
                      <a:pt x="32221" y="2254"/>
                    </a:cubicBezTo>
                    <a:cubicBezTo>
                      <a:pt x="32449" y="2254"/>
                      <a:pt x="32634" y="2140"/>
                      <a:pt x="32634" y="1897"/>
                    </a:cubicBezTo>
                    <a:cubicBezTo>
                      <a:pt x="32634" y="1655"/>
                      <a:pt x="32449" y="1541"/>
                      <a:pt x="32221" y="1541"/>
                    </a:cubicBezTo>
                    <a:cubicBezTo>
                      <a:pt x="32035" y="1541"/>
                      <a:pt x="31921" y="1655"/>
                      <a:pt x="31864" y="1783"/>
                    </a:cubicBezTo>
                    <a:lnTo>
                      <a:pt x="23306" y="1783"/>
                    </a:lnTo>
                    <a:lnTo>
                      <a:pt x="215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28"/>
              <p:cNvSpPr/>
              <p:nvPr/>
            </p:nvSpPr>
            <p:spPr>
              <a:xfrm rot="-5400000">
                <a:off x="2574592" y="3483446"/>
                <a:ext cx="1556645" cy="98696"/>
              </a:xfrm>
              <a:custGeom>
                <a:rect b="b" l="l" r="r" t="t"/>
                <a:pathLst>
                  <a:path extrusionOk="0" h="2269" w="35787">
                    <a:moveTo>
                      <a:pt x="16703" y="1"/>
                    </a:moveTo>
                    <a:lnTo>
                      <a:pt x="14806" y="1841"/>
                    </a:lnTo>
                    <a:lnTo>
                      <a:pt x="1" y="1841"/>
                    </a:lnTo>
                    <a:lnTo>
                      <a:pt x="1" y="2083"/>
                    </a:lnTo>
                    <a:lnTo>
                      <a:pt x="14920" y="2083"/>
                    </a:lnTo>
                    <a:lnTo>
                      <a:pt x="16760" y="243"/>
                    </a:lnTo>
                    <a:lnTo>
                      <a:pt x="20810" y="243"/>
                    </a:lnTo>
                    <a:lnTo>
                      <a:pt x="22593" y="2026"/>
                    </a:lnTo>
                    <a:lnTo>
                      <a:pt x="35002" y="2026"/>
                    </a:lnTo>
                    <a:cubicBezTo>
                      <a:pt x="35073" y="2140"/>
                      <a:pt x="35244" y="2269"/>
                      <a:pt x="35358" y="2269"/>
                    </a:cubicBezTo>
                    <a:cubicBezTo>
                      <a:pt x="35601" y="2269"/>
                      <a:pt x="35786" y="2083"/>
                      <a:pt x="35786" y="1912"/>
                    </a:cubicBezTo>
                    <a:cubicBezTo>
                      <a:pt x="35786" y="1670"/>
                      <a:pt x="35601" y="1484"/>
                      <a:pt x="35358" y="1484"/>
                    </a:cubicBezTo>
                    <a:cubicBezTo>
                      <a:pt x="35244" y="1484"/>
                      <a:pt x="35073" y="1613"/>
                      <a:pt x="35002" y="1784"/>
                    </a:cubicBezTo>
                    <a:lnTo>
                      <a:pt x="22650" y="1784"/>
                    </a:lnTo>
                    <a:lnTo>
                      <a:pt x="2092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28"/>
              <p:cNvSpPr/>
              <p:nvPr/>
            </p:nvSpPr>
            <p:spPr>
              <a:xfrm rot="-5400000">
                <a:off x="2516589" y="3511045"/>
                <a:ext cx="1499576" cy="100566"/>
              </a:xfrm>
              <a:custGeom>
                <a:rect b="b" l="l" r="r" t="t"/>
                <a:pathLst>
                  <a:path extrusionOk="0" h="2312" w="34475">
                    <a:moveTo>
                      <a:pt x="15747" y="1"/>
                    </a:moveTo>
                    <a:lnTo>
                      <a:pt x="13679" y="2012"/>
                    </a:lnTo>
                    <a:lnTo>
                      <a:pt x="1" y="2012"/>
                    </a:lnTo>
                    <a:lnTo>
                      <a:pt x="1" y="2254"/>
                    </a:lnTo>
                    <a:lnTo>
                      <a:pt x="13793" y="2254"/>
                    </a:lnTo>
                    <a:lnTo>
                      <a:pt x="15818" y="229"/>
                    </a:lnTo>
                    <a:lnTo>
                      <a:pt x="22108" y="229"/>
                    </a:lnTo>
                    <a:lnTo>
                      <a:pt x="24019" y="2069"/>
                    </a:lnTo>
                    <a:lnTo>
                      <a:pt x="33761" y="2069"/>
                    </a:lnTo>
                    <a:cubicBezTo>
                      <a:pt x="33818" y="2197"/>
                      <a:pt x="33932" y="2311"/>
                      <a:pt x="34117" y="2311"/>
                    </a:cubicBezTo>
                    <a:cubicBezTo>
                      <a:pt x="34289" y="2311"/>
                      <a:pt x="34474" y="2140"/>
                      <a:pt x="34474" y="1955"/>
                    </a:cubicBezTo>
                    <a:cubicBezTo>
                      <a:pt x="34474" y="1712"/>
                      <a:pt x="34289" y="1541"/>
                      <a:pt x="34117" y="1541"/>
                    </a:cubicBezTo>
                    <a:cubicBezTo>
                      <a:pt x="33932" y="1541"/>
                      <a:pt x="33761" y="1655"/>
                      <a:pt x="33761" y="1841"/>
                    </a:cubicBezTo>
                    <a:lnTo>
                      <a:pt x="24076" y="1841"/>
                    </a:lnTo>
                    <a:lnTo>
                      <a:pt x="222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28"/>
              <p:cNvSpPr/>
              <p:nvPr/>
            </p:nvSpPr>
            <p:spPr>
              <a:xfrm rot="-5400000">
                <a:off x="2595407" y="3628314"/>
                <a:ext cx="1251380" cy="114224"/>
              </a:xfrm>
              <a:custGeom>
                <a:rect b="b" l="l" r="r" t="t"/>
                <a:pathLst>
                  <a:path extrusionOk="0" h="2626" w="28769">
                    <a:moveTo>
                      <a:pt x="15519" y="1"/>
                    </a:moveTo>
                    <a:lnTo>
                      <a:pt x="13137" y="2383"/>
                    </a:lnTo>
                    <a:lnTo>
                      <a:pt x="1" y="2383"/>
                    </a:lnTo>
                    <a:lnTo>
                      <a:pt x="1" y="2625"/>
                    </a:lnTo>
                    <a:lnTo>
                      <a:pt x="13251" y="2625"/>
                    </a:lnTo>
                    <a:lnTo>
                      <a:pt x="15633" y="243"/>
                    </a:lnTo>
                    <a:lnTo>
                      <a:pt x="22707" y="243"/>
                    </a:lnTo>
                    <a:lnTo>
                      <a:pt x="24547" y="2083"/>
                    </a:lnTo>
                    <a:lnTo>
                      <a:pt x="28056" y="2083"/>
                    </a:lnTo>
                    <a:cubicBezTo>
                      <a:pt x="28056" y="2268"/>
                      <a:pt x="28227" y="2383"/>
                      <a:pt x="28412" y="2383"/>
                    </a:cubicBezTo>
                    <a:cubicBezTo>
                      <a:pt x="28583" y="2383"/>
                      <a:pt x="28769" y="2197"/>
                      <a:pt x="28769" y="1969"/>
                    </a:cubicBezTo>
                    <a:cubicBezTo>
                      <a:pt x="28769" y="1784"/>
                      <a:pt x="28583" y="1612"/>
                      <a:pt x="28412" y="1612"/>
                    </a:cubicBezTo>
                    <a:cubicBezTo>
                      <a:pt x="28227" y="1612"/>
                      <a:pt x="28113" y="1726"/>
                      <a:pt x="28056" y="1841"/>
                    </a:cubicBezTo>
                    <a:lnTo>
                      <a:pt x="24661" y="1841"/>
                    </a:lnTo>
                    <a:lnTo>
                      <a:pt x="2282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6" name="Google Shape;716;p28"/>
            <p:cNvGrpSpPr/>
            <p:nvPr/>
          </p:nvGrpSpPr>
          <p:grpSpPr>
            <a:xfrm rot="5400000">
              <a:off x="694172" y="2228984"/>
              <a:ext cx="622150" cy="2010496"/>
              <a:chOff x="2474121" y="2891575"/>
              <a:chExt cx="439279" cy="1419541"/>
            </a:xfrm>
          </p:grpSpPr>
          <p:sp>
            <p:nvSpPr>
              <p:cNvPr id="717" name="Google Shape;717;p28"/>
              <p:cNvSpPr/>
              <p:nvPr/>
            </p:nvSpPr>
            <p:spPr>
              <a:xfrm rot="-5400000">
                <a:off x="1917918" y="3535251"/>
                <a:ext cx="1419541" cy="132189"/>
              </a:xfrm>
              <a:custGeom>
                <a:rect b="b" l="l" r="r" t="t"/>
                <a:pathLst>
                  <a:path extrusionOk="0" h="3039" w="32635">
                    <a:moveTo>
                      <a:pt x="1" y="0"/>
                    </a:moveTo>
                    <a:lnTo>
                      <a:pt x="1" y="243"/>
                    </a:lnTo>
                    <a:lnTo>
                      <a:pt x="15818" y="243"/>
                    </a:lnTo>
                    <a:lnTo>
                      <a:pt x="15818" y="2796"/>
                    </a:lnTo>
                    <a:lnTo>
                      <a:pt x="31864" y="2796"/>
                    </a:lnTo>
                    <a:cubicBezTo>
                      <a:pt x="31921" y="2981"/>
                      <a:pt x="32092" y="3038"/>
                      <a:pt x="32221" y="3038"/>
                    </a:cubicBezTo>
                    <a:cubicBezTo>
                      <a:pt x="32449" y="3038"/>
                      <a:pt x="32634" y="2924"/>
                      <a:pt x="32634" y="2682"/>
                    </a:cubicBezTo>
                    <a:cubicBezTo>
                      <a:pt x="32634" y="2496"/>
                      <a:pt x="32449" y="2325"/>
                      <a:pt x="32221" y="2325"/>
                    </a:cubicBezTo>
                    <a:cubicBezTo>
                      <a:pt x="32092" y="2325"/>
                      <a:pt x="31921" y="2439"/>
                      <a:pt x="31864" y="2568"/>
                    </a:cubicBezTo>
                    <a:lnTo>
                      <a:pt x="16046" y="2568"/>
                    </a:lnTo>
                    <a:lnTo>
                      <a:pt x="1604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28"/>
              <p:cNvSpPr/>
              <p:nvPr/>
            </p:nvSpPr>
            <p:spPr>
              <a:xfrm rot="-5400000">
                <a:off x="2568095" y="3965811"/>
                <a:ext cx="504441" cy="186169"/>
              </a:xfrm>
              <a:custGeom>
                <a:rect b="b" l="l" r="r" t="t"/>
                <a:pathLst>
                  <a:path extrusionOk="0" h="4280" w="11597">
                    <a:moveTo>
                      <a:pt x="1" y="1"/>
                    </a:moveTo>
                    <a:lnTo>
                      <a:pt x="1" y="243"/>
                    </a:lnTo>
                    <a:lnTo>
                      <a:pt x="11112" y="243"/>
                    </a:lnTo>
                    <a:lnTo>
                      <a:pt x="11112" y="3566"/>
                    </a:lnTo>
                    <a:cubicBezTo>
                      <a:pt x="10940" y="3623"/>
                      <a:pt x="10883" y="3752"/>
                      <a:pt x="10883" y="3923"/>
                    </a:cubicBezTo>
                    <a:cubicBezTo>
                      <a:pt x="10883" y="4108"/>
                      <a:pt x="10997" y="4279"/>
                      <a:pt x="11240" y="4279"/>
                    </a:cubicBezTo>
                    <a:cubicBezTo>
                      <a:pt x="11468" y="4279"/>
                      <a:pt x="11596" y="4108"/>
                      <a:pt x="11596" y="3923"/>
                    </a:cubicBezTo>
                    <a:cubicBezTo>
                      <a:pt x="11596" y="3752"/>
                      <a:pt x="11539" y="3623"/>
                      <a:pt x="11354" y="3566"/>
                    </a:cubicBezTo>
                    <a:lnTo>
                      <a:pt x="1135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28"/>
              <p:cNvSpPr/>
              <p:nvPr/>
            </p:nvSpPr>
            <p:spPr>
              <a:xfrm rot="-5400000">
                <a:off x="2612136" y="4009852"/>
                <a:ext cx="452331" cy="150197"/>
              </a:xfrm>
              <a:custGeom>
                <a:rect b="b" l="l" r="r" t="t"/>
                <a:pathLst>
                  <a:path extrusionOk="0" h="3453" w="10399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739"/>
                    </a:lnTo>
                    <a:cubicBezTo>
                      <a:pt x="9757" y="2796"/>
                      <a:pt x="9628" y="2925"/>
                      <a:pt x="9628" y="3096"/>
                    </a:cubicBezTo>
                    <a:cubicBezTo>
                      <a:pt x="9628" y="3281"/>
                      <a:pt x="9814" y="3452"/>
                      <a:pt x="10042" y="3452"/>
                    </a:cubicBezTo>
                    <a:cubicBezTo>
                      <a:pt x="10227" y="3452"/>
                      <a:pt x="10398" y="3281"/>
                      <a:pt x="10398" y="3096"/>
                    </a:cubicBezTo>
                    <a:cubicBezTo>
                      <a:pt x="10398" y="2925"/>
                      <a:pt x="10284" y="2796"/>
                      <a:pt x="10170" y="2739"/>
                    </a:cubicBezTo>
                    <a:lnTo>
                      <a:pt x="101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28"/>
              <p:cNvSpPr/>
              <p:nvPr/>
            </p:nvSpPr>
            <p:spPr>
              <a:xfrm rot="-5400000">
                <a:off x="2177879" y="3666157"/>
                <a:ext cx="1160818" cy="129101"/>
              </a:xfrm>
              <a:custGeom>
                <a:rect b="b" l="l" r="r" t="t"/>
                <a:pathLst>
                  <a:path extrusionOk="0" h="2968" w="26687">
                    <a:moveTo>
                      <a:pt x="1" y="0"/>
                    </a:moveTo>
                    <a:lnTo>
                      <a:pt x="1" y="243"/>
                    </a:lnTo>
                    <a:lnTo>
                      <a:pt x="12310" y="243"/>
                    </a:lnTo>
                    <a:lnTo>
                      <a:pt x="12310" y="2739"/>
                    </a:lnTo>
                    <a:lnTo>
                      <a:pt x="25973" y="2739"/>
                    </a:lnTo>
                    <a:cubicBezTo>
                      <a:pt x="26030" y="2910"/>
                      <a:pt x="26159" y="2967"/>
                      <a:pt x="26330" y="2967"/>
                    </a:cubicBezTo>
                    <a:cubicBezTo>
                      <a:pt x="26572" y="2967"/>
                      <a:pt x="26687" y="2853"/>
                      <a:pt x="26687" y="2611"/>
                    </a:cubicBezTo>
                    <a:cubicBezTo>
                      <a:pt x="26687" y="2439"/>
                      <a:pt x="26572" y="2254"/>
                      <a:pt x="26330" y="2254"/>
                    </a:cubicBezTo>
                    <a:cubicBezTo>
                      <a:pt x="26159" y="2254"/>
                      <a:pt x="26030" y="2382"/>
                      <a:pt x="25973" y="2496"/>
                    </a:cubicBezTo>
                    <a:lnTo>
                      <a:pt x="12538" y="2496"/>
                    </a:lnTo>
                    <a:lnTo>
                      <a:pt x="1253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28"/>
              <p:cNvSpPr/>
              <p:nvPr/>
            </p:nvSpPr>
            <p:spPr>
              <a:xfrm rot="-5400000">
                <a:off x="2081076" y="3607849"/>
                <a:ext cx="1271867" cy="134668"/>
              </a:xfrm>
              <a:custGeom>
                <a:rect b="b" l="l" r="r" t="t"/>
                <a:pathLst>
                  <a:path extrusionOk="0" h="3096" w="29240">
                    <a:moveTo>
                      <a:pt x="1" y="1"/>
                    </a:moveTo>
                    <a:lnTo>
                      <a:pt x="1" y="243"/>
                    </a:lnTo>
                    <a:lnTo>
                      <a:pt x="13436" y="243"/>
                    </a:lnTo>
                    <a:lnTo>
                      <a:pt x="13436" y="2853"/>
                    </a:lnTo>
                    <a:lnTo>
                      <a:pt x="28526" y="2853"/>
                    </a:lnTo>
                    <a:cubicBezTo>
                      <a:pt x="28526" y="2967"/>
                      <a:pt x="28712" y="3096"/>
                      <a:pt x="28883" y="3096"/>
                    </a:cubicBezTo>
                    <a:cubicBezTo>
                      <a:pt x="29068" y="3096"/>
                      <a:pt x="29240" y="2910"/>
                      <a:pt x="29240" y="2739"/>
                    </a:cubicBezTo>
                    <a:cubicBezTo>
                      <a:pt x="29240" y="2497"/>
                      <a:pt x="29068" y="2326"/>
                      <a:pt x="28883" y="2326"/>
                    </a:cubicBezTo>
                    <a:cubicBezTo>
                      <a:pt x="28712" y="2326"/>
                      <a:pt x="28526" y="2440"/>
                      <a:pt x="28526" y="2611"/>
                    </a:cubicBezTo>
                    <a:lnTo>
                      <a:pt x="13679" y="2611"/>
                    </a:lnTo>
                    <a:lnTo>
                      <a:pt x="1367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28"/>
              <p:cNvSpPr/>
              <p:nvPr/>
            </p:nvSpPr>
            <p:spPr>
              <a:xfrm rot="-5400000">
                <a:off x="2065591" y="3641342"/>
                <a:ext cx="1212319" cy="127230"/>
              </a:xfrm>
              <a:custGeom>
                <a:rect b="b" l="l" r="r" t="t"/>
                <a:pathLst>
                  <a:path extrusionOk="0" h="2925" w="27871">
                    <a:moveTo>
                      <a:pt x="1" y="0"/>
                    </a:moveTo>
                    <a:lnTo>
                      <a:pt x="1" y="243"/>
                    </a:lnTo>
                    <a:lnTo>
                      <a:pt x="14563" y="243"/>
                    </a:lnTo>
                    <a:lnTo>
                      <a:pt x="14563" y="2682"/>
                    </a:lnTo>
                    <a:lnTo>
                      <a:pt x="27157" y="2682"/>
                    </a:lnTo>
                    <a:cubicBezTo>
                      <a:pt x="27229" y="2853"/>
                      <a:pt x="27343" y="2924"/>
                      <a:pt x="27514" y="2924"/>
                    </a:cubicBezTo>
                    <a:cubicBezTo>
                      <a:pt x="27756" y="2924"/>
                      <a:pt x="27870" y="2796"/>
                      <a:pt x="27870" y="2567"/>
                    </a:cubicBezTo>
                    <a:cubicBezTo>
                      <a:pt x="27870" y="2382"/>
                      <a:pt x="27756" y="2211"/>
                      <a:pt x="27514" y="2211"/>
                    </a:cubicBezTo>
                    <a:cubicBezTo>
                      <a:pt x="27343" y="2211"/>
                      <a:pt x="27229" y="2325"/>
                      <a:pt x="27157" y="2439"/>
                    </a:cubicBezTo>
                    <a:lnTo>
                      <a:pt x="14806" y="2439"/>
                    </a:lnTo>
                    <a:lnTo>
                      <a:pt x="1480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28"/>
              <p:cNvSpPr/>
              <p:nvPr/>
            </p:nvSpPr>
            <p:spPr>
              <a:xfrm rot="-5400000">
                <a:off x="1972508" y="3742473"/>
                <a:ext cx="1103749" cy="33537"/>
              </a:xfrm>
              <a:custGeom>
                <a:rect b="b" l="l" r="r" t="t"/>
                <a:pathLst>
                  <a:path extrusionOk="0" h="771" w="25375">
                    <a:moveTo>
                      <a:pt x="25018" y="1"/>
                    </a:moveTo>
                    <a:cubicBezTo>
                      <a:pt x="24847" y="1"/>
                      <a:pt x="24733" y="115"/>
                      <a:pt x="24661" y="300"/>
                    </a:cubicBezTo>
                    <a:lnTo>
                      <a:pt x="1" y="300"/>
                    </a:lnTo>
                    <a:lnTo>
                      <a:pt x="1" y="528"/>
                    </a:lnTo>
                    <a:lnTo>
                      <a:pt x="24661" y="528"/>
                    </a:lnTo>
                    <a:cubicBezTo>
                      <a:pt x="24733" y="657"/>
                      <a:pt x="24847" y="771"/>
                      <a:pt x="25018" y="771"/>
                    </a:cubicBezTo>
                    <a:cubicBezTo>
                      <a:pt x="25260" y="771"/>
                      <a:pt x="25374" y="600"/>
                      <a:pt x="25374" y="414"/>
                    </a:cubicBezTo>
                    <a:cubicBezTo>
                      <a:pt x="25374" y="172"/>
                      <a:pt x="25260" y="1"/>
                      <a:pt x="2501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28"/>
              <p:cNvSpPr/>
              <p:nvPr/>
            </p:nvSpPr>
            <p:spPr>
              <a:xfrm rot="-5400000">
                <a:off x="2020290" y="3823748"/>
                <a:ext cx="941199" cy="33537"/>
              </a:xfrm>
              <a:custGeom>
                <a:rect b="b" l="l" r="r" t="t"/>
                <a:pathLst>
                  <a:path extrusionOk="0" h="771" w="21638">
                    <a:moveTo>
                      <a:pt x="21281" y="0"/>
                    </a:moveTo>
                    <a:cubicBezTo>
                      <a:pt x="21095" y="0"/>
                      <a:pt x="20924" y="114"/>
                      <a:pt x="20924" y="229"/>
                    </a:cubicBezTo>
                    <a:lnTo>
                      <a:pt x="1" y="229"/>
                    </a:lnTo>
                    <a:lnTo>
                      <a:pt x="1" y="471"/>
                    </a:lnTo>
                    <a:lnTo>
                      <a:pt x="20924" y="471"/>
                    </a:lnTo>
                    <a:cubicBezTo>
                      <a:pt x="20924" y="656"/>
                      <a:pt x="21095" y="771"/>
                      <a:pt x="21281" y="771"/>
                    </a:cubicBezTo>
                    <a:cubicBezTo>
                      <a:pt x="21452" y="771"/>
                      <a:pt x="21637" y="585"/>
                      <a:pt x="21637" y="357"/>
                    </a:cubicBezTo>
                    <a:cubicBezTo>
                      <a:pt x="21637" y="172"/>
                      <a:pt x="21452" y="0"/>
                      <a:pt x="212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5" name="Google Shape;725;p28"/>
            <p:cNvGrpSpPr/>
            <p:nvPr/>
          </p:nvGrpSpPr>
          <p:grpSpPr>
            <a:xfrm flipH="1" rot="5400000">
              <a:off x="794342" y="545915"/>
              <a:ext cx="391933" cy="1980617"/>
              <a:chOff x="1015564" y="2912672"/>
              <a:chExt cx="276730" cy="1398445"/>
            </a:xfrm>
          </p:grpSpPr>
          <p:sp>
            <p:nvSpPr>
              <p:cNvPr id="726" name="Google Shape;726;p28"/>
              <p:cNvSpPr/>
              <p:nvPr/>
            </p:nvSpPr>
            <p:spPr>
              <a:xfrm rot="-5400000">
                <a:off x="996011" y="4014833"/>
                <a:ext cx="455419" cy="137148"/>
              </a:xfrm>
              <a:custGeom>
                <a:rect b="b" l="l" r="r" t="t"/>
                <a:pathLst>
                  <a:path extrusionOk="0" h="3153" w="1047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382"/>
                    </a:lnTo>
                    <a:cubicBezTo>
                      <a:pt x="9814" y="2439"/>
                      <a:pt x="9685" y="2611"/>
                      <a:pt x="9685" y="2739"/>
                    </a:cubicBezTo>
                    <a:cubicBezTo>
                      <a:pt x="9685" y="2967"/>
                      <a:pt x="9871" y="3153"/>
                      <a:pt x="10042" y="3153"/>
                    </a:cubicBezTo>
                    <a:cubicBezTo>
                      <a:pt x="10284" y="3153"/>
                      <a:pt x="10470" y="2967"/>
                      <a:pt x="10470" y="2739"/>
                    </a:cubicBezTo>
                    <a:cubicBezTo>
                      <a:pt x="10470" y="2611"/>
                      <a:pt x="10341" y="2439"/>
                      <a:pt x="10170" y="2382"/>
                    </a:cubicBezTo>
                    <a:lnTo>
                      <a:pt x="101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28"/>
              <p:cNvSpPr/>
              <p:nvPr/>
            </p:nvSpPr>
            <p:spPr>
              <a:xfrm rot="-5400000">
                <a:off x="961278" y="3980100"/>
                <a:ext cx="491391" cy="170641"/>
              </a:xfrm>
              <a:custGeom>
                <a:rect b="b" l="l" r="r" t="t"/>
                <a:pathLst>
                  <a:path extrusionOk="0" h="3923" w="11297">
                    <a:moveTo>
                      <a:pt x="1" y="0"/>
                    </a:moveTo>
                    <a:lnTo>
                      <a:pt x="1" y="229"/>
                    </a:lnTo>
                    <a:lnTo>
                      <a:pt x="10826" y="229"/>
                    </a:lnTo>
                    <a:lnTo>
                      <a:pt x="10826" y="3152"/>
                    </a:lnTo>
                    <a:cubicBezTo>
                      <a:pt x="10641" y="3209"/>
                      <a:pt x="10584" y="3381"/>
                      <a:pt x="10584" y="3509"/>
                    </a:cubicBezTo>
                    <a:cubicBezTo>
                      <a:pt x="10584" y="3737"/>
                      <a:pt x="10698" y="3923"/>
                      <a:pt x="10940" y="3923"/>
                    </a:cubicBezTo>
                    <a:cubicBezTo>
                      <a:pt x="11112" y="3923"/>
                      <a:pt x="11297" y="3737"/>
                      <a:pt x="11297" y="3509"/>
                    </a:cubicBezTo>
                    <a:cubicBezTo>
                      <a:pt x="11297" y="3381"/>
                      <a:pt x="11183" y="3209"/>
                      <a:pt x="11054" y="3152"/>
                    </a:cubicBezTo>
                    <a:lnTo>
                      <a:pt x="1105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28"/>
              <p:cNvSpPr/>
              <p:nvPr/>
            </p:nvSpPr>
            <p:spPr>
              <a:xfrm rot="-5400000">
                <a:off x="536004" y="3681359"/>
                <a:ext cx="1109317" cy="150197"/>
              </a:xfrm>
              <a:custGeom>
                <a:rect b="b" l="l" r="r" t="t"/>
                <a:pathLst>
                  <a:path extrusionOk="0" h="3453" w="25503">
                    <a:moveTo>
                      <a:pt x="25146" y="0"/>
                    </a:moveTo>
                    <a:cubicBezTo>
                      <a:pt x="24961" y="0"/>
                      <a:pt x="24847" y="57"/>
                      <a:pt x="24790" y="172"/>
                    </a:cubicBezTo>
                    <a:lnTo>
                      <a:pt x="16175" y="172"/>
                    </a:lnTo>
                    <a:lnTo>
                      <a:pt x="13493" y="2853"/>
                    </a:lnTo>
                    <a:lnTo>
                      <a:pt x="13493" y="243"/>
                    </a:lnTo>
                    <a:lnTo>
                      <a:pt x="1" y="243"/>
                    </a:lnTo>
                    <a:lnTo>
                      <a:pt x="1" y="471"/>
                    </a:lnTo>
                    <a:lnTo>
                      <a:pt x="13251" y="471"/>
                    </a:lnTo>
                    <a:lnTo>
                      <a:pt x="13251" y="3452"/>
                    </a:lnTo>
                    <a:lnTo>
                      <a:pt x="16289" y="414"/>
                    </a:lnTo>
                    <a:lnTo>
                      <a:pt x="24790" y="414"/>
                    </a:lnTo>
                    <a:cubicBezTo>
                      <a:pt x="24847" y="599"/>
                      <a:pt x="24961" y="714"/>
                      <a:pt x="25146" y="714"/>
                    </a:cubicBezTo>
                    <a:cubicBezTo>
                      <a:pt x="25374" y="714"/>
                      <a:pt x="25503" y="528"/>
                      <a:pt x="25503" y="357"/>
                    </a:cubicBezTo>
                    <a:cubicBezTo>
                      <a:pt x="25503" y="114"/>
                      <a:pt x="25374" y="0"/>
                      <a:pt x="2514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28"/>
              <p:cNvSpPr/>
              <p:nvPr/>
            </p:nvSpPr>
            <p:spPr>
              <a:xfrm rot="-5400000">
                <a:off x="486982" y="3518809"/>
                <a:ext cx="1398445" cy="186169"/>
              </a:xfrm>
              <a:custGeom>
                <a:rect b="b" l="l" r="r" t="t"/>
                <a:pathLst>
                  <a:path extrusionOk="0" h="4280" w="32150">
                    <a:moveTo>
                      <a:pt x="1" y="0"/>
                    </a:moveTo>
                    <a:lnTo>
                      <a:pt x="1" y="243"/>
                    </a:lnTo>
                    <a:lnTo>
                      <a:pt x="11539" y="243"/>
                    </a:lnTo>
                    <a:lnTo>
                      <a:pt x="11539" y="4279"/>
                    </a:lnTo>
                    <a:lnTo>
                      <a:pt x="13137" y="4279"/>
                    </a:lnTo>
                    <a:lnTo>
                      <a:pt x="16460" y="956"/>
                    </a:lnTo>
                    <a:lnTo>
                      <a:pt x="31436" y="956"/>
                    </a:lnTo>
                    <a:cubicBezTo>
                      <a:pt x="31507" y="1070"/>
                      <a:pt x="31621" y="1127"/>
                      <a:pt x="31793" y="1127"/>
                    </a:cubicBezTo>
                    <a:cubicBezTo>
                      <a:pt x="31978" y="1127"/>
                      <a:pt x="32149" y="1013"/>
                      <a:pt x="32149" y="770"/>
                    </a:cubicBezTo>
                    <a:cubicBezTo>
                      <a:pt x="32149" y="599"/>
                      <a:pt x="31978" y="414"/>
                      <a:pt x="31793" y="414"/>
                    </a:cubicBezTo>
                    <a:cubicBezTo>
                      <a:pt x="31621" y="414"/>
                      <a:pt x="31436" y="528"/>
                      <a:pt x="31436" y="713"/>
                    </a:cubicBezTo>
                    <a:lnTo>
                      <a:pt x="16403" y="713"/>
                    </a:lnTo>
                    <a:lnTo>
                      <a:pt x="13023" y="4037"/>
                    </a:lnTo>
                    <a:lnTo>
                      <a:pt x="11768" y="4037"/>
                    </a:lnTo>
                    <a:lnTo>
                      <a:pt x="117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28"/>
              <p:cNvSpPr/>
              <p:nvPr/>
            </p:nvSpPr>
            <p:spPr>
              <a:xfrm rot="-5400000">
                <a:off x="493507" y="3571876"/>
                <a:ext cx="1302881" cy="175599"/>
              </a:xfrm>
              <a:custGeom>
                <a:rect b="b" l="l" r="r" t="t"/>
                <a:pathLst>
                  <a:path extrusionOk="0" h="4037" w="29953">
                    <a:moveTo>
                      <a:pt x="1" y="0"/>
                    </a:moveTo>
                    <a:lnTo>
                      <a:pt x="1" y="228"/>
                    </a:lnTo>
                    <a:lnTo>
                      <a:pt x="12310" y="228"/>
                    </a:lnTo>
                    <a:lnTo>
                      <a:pt x="12310" y="4036"/>
                    </a:lnTo>
                    <a:lnTo>
                      <a:pt x="13137" y="4036"/>
                    </a:lnTo>
                    <a:lnTo>
                      <a:pt x="16403" y="770"/>
                    </a:lnTo>
                    <a:lnTo>
                      <a:pt x="29183" y="770"/>
                    </a:lnTo>
                    <a:cubicBezTo>
                      <a:pt x="29240" y="941"/>
                      <a:pt x="29425" y="1070"/>
                      <a:pt x="29539" y="1070"/>
                    </a:cubicBezTo>
                    <a:cubicBezTo>
                      <a:pt x="29782" y="1070"/>
                      <a:pt x="29953" y="884"/>
                      <a:pt x="29953" y="642"/>
                    </a:cubicBezTo>
                    <a:cubicBezTo>
                      <a:pt x="29953" y="471"/>
                      <a:pt x="29782" y="285"/>
                      <a:pt x="29539" y="285"/>
                    </a:cubicBezTo>
                    <a:cubicBezTo>
                      <a:pt x="29425" y="285"/>
                      <a:pt x="29240" y="414"/>
                      <a:pt x="29183" y="528"/>
                    </a:cubicBezTo>
                    <a:lnTo>
                      <a:pt x="16289" y="528"/>
                    </a:lnTo>
                    <a:lnTo>
                      <a:pt x="13023" y="3794"/>
                    </a:lnTo>
                    <a:lnTo>
                      <a:pt x="12538" y="3794"/>
                    </a:lnTo>
                    <a:lnTo>
                      <a:pt x="1253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1" name="Google Shape;731;p28"/>
            <p:cNvGrpSpPr/>
            <p:nvPr/>
          </p:nvGrpSpPr>
          <p:grpSpPr>
            <a:xfrm rot="5400000">
              <a:off x="722663" y="-419739"/>
              <a:ext cx="432406" cy="1877736"/>
              <a:chOff x="4792514" y="2979701"/>
              <a:chExt cx="305307" cy="1325804"/>
            </a:xfrm>
          </p:grpSpPr>
          <p:sp>
            <p:nvSpPr>
              <p:cNvPr id="732" name="Google Shape;732;p28"/>
              <p:cNvSpPr/>
              <p:nvPr/>
            </p:nvSpPr>
            <p:spPr>
              <a:xfrm rot="-5400000">
                <a:off x="4409125" y="3616809"/>
                <a:ext cx="1266256" cy="111136"/>
              </a:xfrm>
              <a:custGeom>
                <a:rect b="b" l="l" r="r" t="t"/>
                <a:pathLst>
                  <a:path extrusionOk="0" h="2555" w="29111">
                    <a:moveTo>
                      <a:pt x="0" y="1"/>
                    </a:moveTo>
                    <a:lnTo>
                      <a:pt x="0" y="229"/>
                    </a:lnTo>
                    <a:lnTo>
                      <a:pt x="15803" y="229"/>
                    </a:lnTo>
                    <a:lnTo>
                      <a:pt x="18114" y="2554"/>
                    </a:lnTo>
                    <a:lnTo>
                      <a:pt x="23462" y="2554"/>
                    </a:lnTo>
                    <a:lnTo>
                      <a:pt x="24775" y="1185"/>
                    </a:lnTo>
                    <a:lnTo>
                      <a:pt x="28397" y="1185"/>
                    </a:lnTo>
                    <a:cubicBezTo>
                      <a:pt x="28397" y="1370"/>
                      <a:pt x="28583" y="1484"/>
                      <a:pt x="28754" y="1484"/>
                    </a:cubicBezTo>
                    <a:cubicBezTo>
                      <a:pt x="28939" y="1484"/>
                      <a:pt x="29111" y="1299"/>
                      <a:pt x="29111" y="1128"/>
                    </a:cubicBezTo>
                    <a:cubicBezTo>
                      <a:pt x="29111" y="885"/>
                      <a:pt x="28939" y="714"/>
                      <a:pt x="28754" y="714"/>
                    </a:cubicBezTo>
                    <a:cubicBezTo>
                      <a:pt x="28583" y="714"/>
                      <a:pt x="28454" y="828"/>
                      <a:pt x="28397" y="942"/>
                    </a:cubicBezTo>
                    <a:lnTo>
                      <a:pt x="24718" y="942"/>
                    </a:lnTo>
                    <a:lnTo>
                      <a:pt x="23405" y="2312"/>
                    </a:lnTo>
                    <a:lnTo>
                      <a:pt x="18242" y="2312"/>
                    </a:lnTo>
                    <a:lnTo>
                      <a:pt x="1591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28"/>
              <p:cNvSpPr/>
              <p:nvPr/>
            </p:nvSpPr>
            <p:spPr>
              <a:xfrm rot="-5400000">
                <a:off x="4335310" y="3589536"/>
                <a:ext cx="1325804" cy="106134"/>
              </a:xfrm>
              <a:custGeom>
                <a:rect b="b" l="l" r="r" t="t"/>
                <a:pathLst>
                  <a:path extrusionOk="0" h="2440" w="30480">
                    <a:moveTo>
                      <a:pt x="0" y="0"/>
                    </a:moveTo>
                    <a:lnTo>
                      <a:pt x="0" y="243"/>
                    </a:lnTo>
                    <a:lnTo>
                      <a:pt x="16459" y="243"/>
                    </a:lnTo>
                    <a:lnTo>
                      <a:pt x="18656" y="2439"/>
                    </a:lnTo>
                    <a:lnTo>
                      <a:pt x="22878" y="2439"/>
                    </a:lnTo>
                    <a:lnTo>
                      <a:pt x="24361" y="899"/>
                    </a:lnTo>
                    <a:lnTo>
                      <a:pt x="29767" y="899"/>
                    </a:lnTo>
                    <a:cubicBezTo>
                      <a:pt x="29824" y="1013"/>
                      <a:pt x="29952" y="1127"/>
                      <a:pt x="30066" y="1127"/>
                    </a:cubicBezTo>
                    <a:cubicBezTo>
                      <a:pt x="30309" y="1127"/>
                      <a:pt x="30480" y="956"/>
                      <a:pt x="30480" y="771"/>
                    </a:cubicBezTo>
                    <a:cubicBezTo>
                      <a:pt x="30480" y="542"/>
                      <a:pt x="30309" y="357"/>
                      <a:pt x="30066" y="357"/>
                    </a:cubicBezTo>
                    <a:cubicBezTo>
                      <a:pt x="29881" y="357"/>
                      <a:pt x="29767" y="471"/>
                      <a:pt x="29710" y="656"/>
                    </a:cubicBezTo>
                    <a:lnTo>
                      <a:pt x="24247" y="656"/>
                    </a:lnTo>
                    <a:lnTo>
                      <a:pt x="22749" y="2197"/>
                    </a:lnTo>
                    <a:lnTo>
                      <a:pt x="18770" y="2197"/>
                    </a:lnTo>
                    <a:lnTo>
                      <a:pt x="165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28"/>
              <p:cNvSpPr/>
              <p:nvPr/>
            </p:nvSpPr>
            <p:spPr>
              <a:xfrm rot="-5400000">
                <a:off x="4348012" y="3656827"/>
                <a:ext cx="1196790" cy="100566"/>
              </a:xfrm>
              <a:custGeom>
                <a:rect b="b" l="l" r="r" t="t"/>
                <a:pathLst>
                  <a:path extrusionOk="0" h="2312" w="27514">
                    <a:moveTo>
                      <a:pt x="27157" y="1"/>
                    </a:moveTo>
                    <a:cubicBezTo>
                      <a:pt x="26971" y="1"/>
                      <a:pt x="26857" y="115"/>
                      <a:pt x="26800" y="300"/>
                    </a:cubicBezTo>
                    <a:lnTo>
                      <a:pt x="23890" y="300"/>
                    </a:lnTo>
                    <a:lnTo>
                      <a:pt x="22165" y="2083"/>
                    </a:lnTo>
                    <a:lnTo>
                      <a:pt x="19612" y="2083"/>
                    </a:lnTo>
                    <a:lnTo>
                      <a:pt x="17643" y="115"/>
                    </a:lnTo>
                    <a:lnTo>
                      <a:pt x="0" y="115"/>
                    </a:lnTo>
                    <a:lnTo>
                      <a:pt x="0" y="357"/>
                    </a:lnTo>
                    <a:lnTo>
                      <a:pt x="17586" y="357"/>
                    </a:lnTo>
                    <a:lnTo>
                      <a:pt x="19483" y="2311"/>
                    </a:lnTo>
                    <a:lnTo>
                      <a:pt x="22222" y="2311"/>
                    </a:lnTo>
                    <a:lnTo>
                      <a:pt x="24004" y="528"/>
                    </a:lnTo>
                    <a:lnTo>
                      <a:pt x="26800" y="528"/>
                    </a:lnTo>
                    <a:cubicBezTo>
                      <a:pt x="26857" y="657"/>
                      <a:pt x="26971" y="771"/>
                      <a:pt x="27157" y="771"/>
                    </a:cubicBezTo>
                    <a:cubicBezTo>
                      <a:pt x="27385" y="771"/>
                      <a:pt x="27513" y="600"/>
                      <a:pt x="27513" y="414"/>
                    </a:cubicBezTo>
                    <a:cubicBezTo>
                      <a:pt x="27513" y="172"/>
                      <a:pt x="27385" y="1"/>
                      <a:pt x="2715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28"/>
              <p:cNvSpPr/>
              <p:nvPr/>
            </p:nvSpPr>
            <p:spPr>
              <a:xfrm rot="-5400000">
                <a:off x="4316977" y="3695300"/>
                <a:ext cx="1119234" cy="101175"/>
              </a:xfrm>
              <a:custGeom>
                <a:rect b="b" l="l" r="r" t="t"/>
                <a:pathLst>
                  <a:path extrusionOk="0" h="2326" w="25731">
                    <a:moveTo>
                      <a:pt x="25374" y="1"/>
                    </a:moveTo>
                    <a:cubicBezTo>
                      <a:pt x="25188" y="1"/>
                      <a:pt x="25074" y="129"/>
                      <a:pt x="25017" y="300"/>
                    </a:cubicBezTo>
                    <a:lnTo>
                      <a:pt x="23947" y="300"/>
                    </a:lnTo>
                    <a:lnTo>
                      <a:pt x="22165" y="2083"/>
                    </a:lnTo>
                    <a:lnTo>
                      <a:pt x="20382" y="2083"/>
                    </a:lnTo>
                    <a:lnTo>
                      <a:pt x="18955" y="657"/>
                    </a:lnTo>
                    <a:lnTo>
                      <a:pt x="0" y="657"/>
                    </a:lnTo>
                    <a:lnTo>
                      <a:pt x="0" y="899"/>
                    </a:lnTo>
                    <a:lnTo>
                      <a:pt x="18827" y="899"/>
                    </a:lnTo>
                    <a:lnTo>
                      <a:pt x="20253" y="2326"/>
                    </a:lnTo>
                    <a:lnTo>
                      <a:pt x="22222" y="2326"/>
                    </a:lnTo>
                    <a:lnTo>
                      <a:pt x="24062" y="543"/>
                    </a:lnTo>
                    <a:lnTo>
                      <a:pt x="25017" y="543"/>
                    </a:lnTo>
                    <a:cubicBezTo>
                      <a:pt x="25074" y="657"/>
                      <a:pt x="25188" y="785"/>
                      <a:pt x="25374" y="785"/>
                    </a:cubicBezTo>
                    <a:cubicBezTo>
                      <a:pt x="25545" y="785"/>
                      <a:pt x="25730" y="600"/>
                      <a:pt x="25730" y="429"/>
                    </a:cubicBezTo>
                    <a:cubicBezTo>
                      <a:pt x="25730" y="186"/>
                      <a:pt x="25545" y="1"/>
                      <a:pt x="253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28"/>
              <p:cNvSpPr/>
              <p:nvPr/>
            </p:nvSpPr>
            <p:spPr>
              <a:xfrm rot="-5400000">
                <a:off x="4328765" y="3810699"/>
                <a:ext cx="958554" cy="31057"/>
              </a:xfrm>
              <a:custGeom>
                <a:rect b="b" l="l" r="r" t="t"/>
                <a:pathLst>
                  <a:path extrusionOk="0" h="714" w="22037">
                    <a:moveTo>
                      <a:pt x="21623" y="1"/>
                    </a:moveTo>
                    <a:cubicBezTo>
                      <a:pt x="21508" y="1"/>
                      <a:pt x="21323" y="58"/>
                      <a:pt x="21266" y="243"/>
                    </a:cubicBezTo>
                    <a:lnTo>
                      <a:pt x="0" y="243"/>
                    </a:lnTo>
                    <a:lnTo>
                      <a:pt x="0" y="486"/>
                    </a:lnTo>
                    <a:lnTo>
                      <a:pt x="21266" y="486"/>
                    </a:lnTo>
                    <a:cubicBezTo>
                      <a:pt x="21323" y="657"/>
                      <a:pt x="21508" y="714"/>
                      <a:pt x="21623" y="714"/>
                    </a:cubicBezTo>
                    <a:cubicBezTo>
                      <a:pt x="21865" y="714"/>
                      <a:pt x="22036" y="600"/>
                      <a:pt x="22036" y="357"/>
                    </a:cubicBezTo>
                    <a:cubicBezTo>
                      <a:pt x="22036" y="129"/>
                      <a:pt x="21865" y="1"/>
                      <a:pt x="2162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7" name="Google Shape;737;p28"/>
            <p:cNvGrpSpPr/>
            <p:nvPr/>
          </p:nvGrpSpPr>
          <p:grpSpPr>
            <a:xfrm rot="5400000">
              <a:off x="893185" y="2543561"/>
              <a:ext cx="659052" cy="2445426"/>
              <a:chOff x="4128096" y="2589445"/>
              <a:chExt cx="465334" cy="1726630"/>
            </a:xfrm>
          </p:grpSpPr>
          <p:sp>
            <p:nvSpPr>
              <p:cNvPr id="738" name="Google Shape;738;p28"/>
              <p:cNvSpPr/>
              <p:nvPr/>
            </p:nvSpPr>
            <p:spPr>
              <a:xfrm rot="-5400000">
                <a:off x="4350516" y="3592343"/>
                <a:ext cx="447328" cy="38495"/>
              </a:xfrm>
              <a:custGeom>
                <a:rect b="b" l="l" r="r" t="t"/>
                <a:pathLst>
                  <a:path extrusionOk="0" h="885" w="10284">
                    <a:moveTo>
                      <a:pt x="9927" y="0"/>
                    </a:moveTo>
                    <a:cubicBezTo>
                      <a:pt x="9742" y="0"/>
                      <a:pt x="9628" y="114"/>
                      <a:pt x="9571" y="242"/>
                    </a:cubicBezTo>
                    <a:lnTo>
                      <a:pt x="0" y="242"/>
                    </a:lnTo>
                    <a:lnTo>
                      <a:pt x="0" y="884"/>
                    </a:lnTo>
                    <a:lnTo>
                      <a:pt x="243" y="884"/>
                    </a:lnTo>
                    <a:lnTo>
                      <a:pt x="243" y="471"/>
                    </a:lnTo>
                    <a:lnTo>
                      <a:pt x="9571" y="471"/>
                    </a:lnTo>
                    <a:cubicBezTo>
                      <a:pt x="9628" y="656"/>
                      <a:pt x="9742" y="770"/>
                      <a:pt x="9927" y="770"/>
                    </a:cubicBezTo>
                    <a:cubicBezTo>
                      <a:pt x="10155" y="770"/>
                      <a:pt x="10284" y="599"/>
                      <a:pt x="10284" y="357"/>
                    </a:cubicBezTo>
                    <a:cubicBezTo>
                      <a:pt x="10284" y="171"/>
                      <a:pt x="10155" y="0"/>
                      <a:pt x="99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28"/>
              <p:cNvSpPr/>
              <p:nvPr/>
            </p:nvSpPr>
            <p:spPr>
              <a:xfrm rot="-5400000">
                <a:off x="4258650" y="2857151"/>
                <a:ext cx="602484" cy="67073"/>
              </a:xfrm>
              <a:custGeom>
                <a:rect b="b" l="l" r="r" t="t"/>
                <a:pathLst>
                  <a:path extrusionOk="0" h="1542" w="13851">
                    <a:moveTo>
                      <a:pt x="13494" y="1"/>
                    </a:moveTo>
                    <a:cubicBezTo>
                      <a:pt x="13322" y="1"/>
                      <a:pt x="13137" y="58"/>
                      <a:pt x="13137" y="243"/>
                    </a:cubicBezTo>
                    <a:lnTo>
                      <a:pt x="1" y="243"/>
                    </a:lnTo>
                    <a:lnTo>
                      <a:pt x="1" y="1541"/>
                    </a:lnTo>
                    <a:lnTo>
                      <a:pt x="243" y="1541"/>
                    </a:lnTo>
                    <a:lnTo>
                      <a:pt x="243" y="472"/>
                    </a:lnTo>
                    <a:lnTo>
                      <a:pt x="13137" y="472"/>
                    </a:lnTo>
                    <a:cubicBezTo>
                      <a:pt x="13137" y="600"/>
                      <a:pt x="13322" y="714"/>
                      <a:pt x="13494" y="714"/>
                    </a:cubicBezTo>
                    <a:cubicBezTo>
                      <a:pt x="13679" y="714"/>
                      <a:pt x="13850" y="543"/>
                      <a:pt x="13850" y="357"/>
                    </a:cubicBezTo>
                    <a:cubicBezTo>
                      <a:pt x="13850" y="115"/>
                      <a:pt x="13679" y="1"/>
                      <a:pt x="134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28"/>
              <p:cNvSpPr/>
              <p:nvPr/>
            </p:nvSpPr>
            <p:spPr>
              <a:xfrm rot="-5400000">
                <a:off x="4342753" y="2990231"/>
                <a:ext cx="395827" cy="105525"/>
              </a:xfrm>
              <a:custGeom>
                <a:rect b="b" l="l" r="r" t="t"/>
                <a:pathLst>
                  <a:path extrusionOk="0" h="2426" w="9100">
                    <a:moveTo>
                      <a:pt x="8686" y="1"/>
                    </a:moveTo>
                    <a:cubicBezTo>
                      <a:pt x="8558" y="1"/>
                      <a:pt x="8387" y="115"/>
                      <a:pt x="8330" y="229"/>
                    </a:cubicBezTo>
                    <a:lnTo>
                      <a:pt x="0" y="229"/>
                    </a:lnTo>
                    <a:lnTo>
                      <a:pt x="0" y="2425"/>
                    </a:lnTo>
                    <a:lnTo>
                      <a:pt x="243" y="2425"/>
                    </a:lnTo>
                    <a:lnTo>
                      <a:pt x="243" y="471"/>
                    </a:lnTo>
                    <a:lnTo>
                      <a:pt x="8330" y="471"/>
                    </a:lnTo>
                    <a:cubicBezTo>
                      <a:pt x="8387" y="642"/>
                      <a:pt x="8558" y="771"/>
                      <a:pt x="8686" y="771"/>
                    </a:cubicBezTo>
                    <a:cubicBezTo>
                      <a:pt x="8914" y="771"/>
                      <a:pt x="9100" y="585"/>
                      <a:pt x="9100" y="357"/>
                    </a:cubicBezTo>
                    <a:cubicBezTo>
                      <a:pt x="9100" y="172"/>
                      <a:pt x="8914" y="1"/>
                      <a:pt x="868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28"/>
              <p:cNvSpPr/>
              <p:nvPr/>
            </p:nvSpPr>
            <p:spPr>
              <a:xfrm rot="-5400000">
                <a:off x="4236967" y="2935946"/>
                <a:ext cx="565859" cy="147065"/>
              </a:xfrm>
              <a:custGeom>
                <a:rect b="b" l="l" r="r" t="t"/>
                <a:pathLst>
                  <a:path extrusionOk="0" h="3381" w="13009">
                    <a:moveTo>
                      <a:pt x="12594" y="0"/>
                    </a:moveTo>
                    <a:cubicBezTo>
                      <a:pt x="12480" y="0"/>
                      <a:pt x="12295" y="114"/>
                      <a:pt x="12238" y="242"/>
                    </a:cubicBezTo>
                    <a:lnTo>
                      <a:pt x="0" y="242"/>
                    </a:lnTo>
                    <a:lnTo>
                      <a:pt x="0" y="3380"/>
                    </a:lnTo>
                    <a:lnTo>
                      <a:pt x="243" y="3380"/>
                    </a:lnTo>
                    <a:lnTo>
                      <a:pt x="243" y="471"/>
                    </a:lnTo>
                    <a:lnTo>
                      <a:pt x="12238" y="471"/>
                    </a:lnTo>
                    <a:cubicBezTo>
                      <a:pt x="12295" y="656"/>
                      <a:pt x="12480" y="770"/>
                      <a:pt x="12594" y="770"/>
                    </a:cubicBezTo>
                    <a:cubicBezTo>
                      <a:pt x="12837" y="770"/>
                      <a:pt x="13008" y="599"/>
                      <a:pt x="13008" y="357"/>
                    </a:cubicBezTo>
                    <a:cubicBezTo>
                      <a:pt x="13008" y="171"/>
                      <a:pt x="12837" y="0"/>
                      <a:pt x="1259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28"/>
              <p:cNvSpPr/>
              <p:nvPr/>
            </p:nvSpPr>
            <p:spPr>
              <a:xfrm rot="-5400000">
                <a:off x="4284728" y="3027769"/>
                <a:ext cx="421317" cy="196087"/>
              </a:xfrm>
              <a:custGeom>
                <a:rect b="b" l="l" r="r" t="t"/>
                <a:pathLst>
                  <a:path extrusionOk="0" h="4508" w="9686">
                    <a:moveTo>
                      <a:pt x="9329" y="0"/>
                    </a:moveTo>
                    <a:cubicBezTo>
                      <a:pt x="9157" y="0"/>
                      <a:pt x="8972" y="114"/>
                      <a:pt x="8972" y="300"/>
                    </a:cubicBezTo>
                    <a:lnTo>
                      <a:pt x="1" y="300"/>
                    </a:lnTo>
                    <a:lnTo>
                      <a:pt x="1" y="4507"/>
                    </a:lnTo>
                    <a:lnTo>
                      <a:pt x="243" y="4507"/>
                    </a:lnTo>
                    <a:lnTo>
                      <a:pt x="243" y="528"/>
                    </a:lnTo>
                    <a:lnTo>
                      <a:pt x="8972" y="528"/>
                    </a:lnTo>
                    <a:cubicBezTo>
                      <a:pt x="8972" y="656"/>
                      <a:pt x="9157" y="770"/>
                      <a:pt x="9329" y="770"/>
                    </a:cubicBezTo>
                    <a:cubicBezTo>
                      <a:pt x="9514" y="770"/>
                      <a:pt x="9685" y="585"/>
                      <a:pt x="9685" y="414"/>
                    </a:cubicBezTo>
                    <a:cubicBezTo>
                      <a:pt x="9685" y="171"/>
                      <a:pt x="9514" y="0"/>
                      <a:pt x="93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28"/>
              <p:cNvSpPr/>
              <p:nvPr/>
            </p:nvSpPr>
            <p:spPr>
              <a:xfrm rot="-5400000">
                <a:off x="3936988" y="3222875"/>
                <a:ext cx="1067777" cy="245108"/>
              </a:xfrm>
              <a:custGeom>
                <a:rect b="b" l="l" r="r" t="t"/>
                <a:pathLst>
                  <a:path extrusionOk="0" h="5635" w="24548">
                    <a:moveTo>
                      <a:pt x="24190" y="0"/>
                    </a:moveTo>
                    <a:cubicBezTo>
                      <a:pt x="24005" y="0"/>
                      <a:pt x="23834" y="115"/>
                      <a:pt x="23834" y="229"/>
                    </a:cubicBezTo>
                    <a:lnTo>
                      <a:pt x="11525" y="229"/>
                    </a:lnTo>
                    <a:lnTo>
                      <a:pt x="11525" y="4151"/>
                    </a:lnTo>
                    <a:lnTo>
                      <a:pt x="1" y="4151"/>
                    </a:lnTo>
                    <a:lnTo>
                      <a:pt x="1" y="5634"/>
                    </a:lnTo>
                    <a:lnTo>
                      <a:pt x="243" y="5634"/>
                    </a:lnTo>
                    <a:lnTo>
                      <a:pt x="243" y="4393"/>
                    </a:lnTo>
                    <a:lnTo>
                      <a:pt x="11768" y="4393"/>
                    </a:lnTo>
                    <a:lnTo>
                      <a:pt x="11768" y="471"/>
                    </a:lnTo>
                    <a:lnTo>
                      <a:pt x="23834" y="471"/>
                    </a:lnTo>
                    <a:cubicBezTo>
                      <a:pt x="23834" y="642"/>
                      <a:pt x="24005" y="771"/>
                      <a:pt x="24190" y="771"/>
                    </a:cubicBezTo>
                    <a:cubicBezTo>
                      <a:pt x="24362" y="771"/>
                      <a:pt x="24547" y="585"/>
                      <a:pt x="24547" y="357"/>
                    </a:cubicBezTo>
                    <a:cubicBezTo>
                      <a:pt x="24547" y="172"/>
                      <a:pt x="24362" y="0"/>
                      <a:pt x="2419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28"/>
              <p:cNvSpPr/>
              <p:nvPr/>
            </p:nvSpPr>
            <p:spPr>
              <a:xfrm rot="-5400000">
                <a:off x="3583049" y="3406216"/>
                <a:ext cx="1613105" cy="206613"/>
              </a:xfrm>
              <a:custGeom>
                <a:rect b="b" l="l" r="r" t="t"/>
                <a:pathLst>
                  <a:path extrusionOk="0" h="4750" w="37085">
                    <a:moveTo>
                      <a:pt x="36670" y="0"/>
                    </a:moveTo>
                    <a:cubicBezTo>
                      <a:pt x="36542" y="0"/>
                      <a:pt x="36371" y="114"/>
                      <a:pt x="36314" y="228"/>
                    </a:cubicBezTo>
                    <a:lnTo>
                      <a:pt x="20325" y="228"/>
                    </a:lnTo>
                    <a:lnTo>
                      <a:pt x="20325" y="4507"/>
                    </a:lnTo>
                    <a:lnTo>
                      <a:pt x="1" y="4507"/>
                    </a:lnTo>
                    <a:lnTo>
                      <a:pt x="1" y="4750"/>
                    </a:lnTo>
                    <a:lnTo>
                      <a:pt x="20568" y="4750"/>
                    </a:lnTo>
                    <a:lnTo>
                      <a:pt x="20568" y="471"/>
                    </a:lnTo>
                    <a:lnTo>
                      <a:pt x="36314" y="471"/>
                    </a:lnTo>
                    <a:cubicBezTo>
                      <a:pt x="36371" y="642"/>
                      <a:pt x="36542" y="713"/>
                      <a:pt x="36670" y="713"/>
                    </a:cubicBezTo>
                    <a:cubicBezTo>
                      <a:pt x="36899" y="713"/>
                      <a:pt x="37084" y="585"/>
                      <a:pt x="37084" y="357"/>
                    </a:cubicBezTo>
                    <a:cubicBezTo>
                      <a:pt x="37084" y="171"/>
                      <a:pt x="36899" y="0"/>
                      <a:pt x="3667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28"/>
              <p:cNvSpPr/>
              <p:nvPr/>
            </p:nvSpPr>
            <p:spPr>
              <a:xfrm rot="-5400000">
                <a:off x="3683572" y="3550758"/>
                <a:ext cx="1318409" cy="212224"/>
              </a:xfrm>
              <a:custGeom>
                <a:rect b="b" l="l" r="r" t="t"/>
                <a:pathLst>
                  <a:path extrusionOk="0" h="4879" w="30310">
                    <a:moveTo>
                      <a:pt x="29896" y="0"/>
                    </a:moveTo>
                    <a:cubicBezTo>
                      <a:pt x="29767" y="0"/>
                      <a:pt x="29596" y="71"/>
                      <a:pt x="29539" y="243"/>
                    </a:cubicBezTo>
                    <a:lnTo>
                      <a:pt x="18956" y="243"/>
                    </a:lnTo>
                    <a:lnTo>
                      <a:pt x="18956" y="4636"/>
                    </a:lnTo>
                    <a:lnTo>
                      <a:pt x="1" y="4636"/>
                    </a:lnTo>
                    <a:lnTo>
                      <a:pt x="1" y="4878"/>
                    </a:lnTo>
                    <a:lnTo>
                      <a:pt x="19198" y="4878"/>
                    </a:lnTo>
                    <a:lnTo>
                      <a:pt x="19198" y="485"/>
                    </a:lnTo>
                    <a:lnTo>
                      <a:pt x="29539" y="485"/>
                    </a:lnTo>
                    <a:cubicBezTo>
                      <a:pt x="29596" y="599"/>
                      <a:pt x="29767" y="713"/>
                      <a:pt x="29896" y="713"/>
                    </a:cubicBezTo>
                    <a:cubicBezTo>
                      <a:pt x="30124" y="713"/>
                      <a:pt x="30309" y="542"/>
                      <a:pt x="30309" y="357"/>
                    </a:cubicBezTo>
                    <a:cubicBezTo>
                      <a:pt x="30309" y="129"/>
                      <a:pt x="30124" y="0"/>
                      <a:pt x="298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28"/>
              <p:cNvSpPr/>
              <p:nvPr/>
            </p:nvSpPr>
            <p:spPr>
              <a:xfrm rot="-5400000">
                <a:off x="3890469" y="3910287"/>
                <a:ext cx="679996" cy="131580"/>
              </a:xfrm>
              <a:custGeom>
                <a:rect b="b" l="l" r="r" t="t"/>
                <a:pathLst>
                  <a:path extrusionOk="0" h="3025" w="15633">
                    <a:moveTo>
                      <a:pt x="15219" y="1"/>
                    </a:moveTo>
                    <a:cubicBezTo>
                      <a:pt x="15034" y="1"/>
                      <a:pt x="14863" y="115"/>
                      <a:pt x="14863" y="357"/>
                    </a:cubicBezTo>
                    <a:cubicBezTo>
                      <a:pt x="14863" y="528"/>
                      <a:pt x="14977" y="714"/>
                      <a:pt x="15219" y="714"/>
                    </a:cubicBezTo>
                    <a:lnTo>
                      <a:pt x="15219" y="2796"/>
                    </a:lnTo>
                    <a:lnTo>
                      <a:pt x="1" y="2796"/>
                    </a:lnTo>
                    <a:lnTo>
                      <a:pt x="1" y="3024"/>
                    </a:lnTo>
                    <a:lnTo>
                      <a:pt x="15447" y="3024"/>
                    </a:lnTo>
                    <a:lnTo>
                      <a:pt x="15447" y="657"/>
                    </a:lnTo>
                    <a:cubicBezTo>
                      <a:pt x="15504" y="585"/>
                      <a:pt x="15633" y="471"/>
                      <a:pt x="15633" y="357"/>
                    </a:cubicBezTo>
                    <a:cubicBezTo>
                      <a:pt x="15633" y="115"/>
                      <a:pt x="15447" y="1"/>
                      <a:pt x="1521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28"/>
              <p:cNvSpPr/>
              <p:nvPr/>
            </p:nvSpPr>
            <p:spPr>
              <a:xfrm rot="-5400000">
                <a:off x="3593294" y="3509501"/>
                <a:ext cx="1400924" cy="212224"/>
              </a:xfrm>
              <a:custGeom>
                <a:rect b="b" l="l" r="r" t="t"/>
                <a:pathLst>
                  <a:path extrusionOk="0" h="4879" w="32207">
                    <a:moveTo>
                      <a:pt x="31850" y="0"/>
                    </a:moveTo>
                    <a:cubicBezTo>
                      <a:pt x="31678" y="0"/>
                      <a:pt x="31493" y="57"/>
                      <a:pt x="31493" y="243"/>
                    </a:cubicBezTo>
                    <a:lnTo>
                      <a:pt x="17715" y="243"/>
                    </a:lnTo>
                    <a:lnTo>
                      <a:pt x="17715" y="4636"/>
                    </a:lnTo>
                    <a:lnTo>
                      <a:pt x="1" y="4636"/>
                    </a:lnTo>
                    <a:lnTo>
                      <a:pt x="1" y="4878"/>
                    </a:lnTo>
                    <a:lnTo>
                      <a:pt x="17943" y="4878"/>
                    </a:lnTo>
                    <a:lnTo>
                      <a:pt x="17943" y="485"/>
                    </a:lnTo>
                    <a:lnTo>
                      <a:pt x="31493" y="485"/>
                    </a:lnTo>
                    <a:cubicBezTo>
                      <a:pt x="31493" y="599"/>
                      <a:pt x="31678" y="714"/>
                      <a:pt x="31850" y="714"/>
                    </a:cubicBezTo>
                    <a:cubicBezTo>
                      <a:pt x="32035" y="714"/>
                      <a:pt x="32206" y="542"/>
                      <a:pt x="32206" y="357"/>
                    </a:cubicBezTo>
                    <a:cubicBezTo>
                      <a:pt x="32206" y="129"/>
                      <a:pt x="32035" y="0"/>
                      <a:pt x="3185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28"/>
              <p:cNvSpPr/>
              <p:nvPr/>
            </p:nvSpPr>
            <p:spPr>
              <a:xfrm rot="-5400000">
                <a:off x="3468913" y="3442188"/>
                <a:ext cx="1533069" cy="214704"/>
              </a:xfrm>
              <a:custGeom>
                <a:rect b="b" l="l" r="r" t="t"/>
                <a:pathLst>
                  <a:path extrusionOk="0" h="4936" w="35245">
                    <a:moveTo>
                      <a:pt x="34831" y="0"/>
                    </a:moveTo>
                    <a:cubicBezTo>
                      <a:pt x="34702" y="0"/>
                      <a:pt x="34531" y="71"/>
                      <a:pt x="34474" y="243"/>
                    </a:cubicBezTo>
                    <a:lnTo>
                      <a:pt x="16403" y="243"/>
                    </a:lnTo>
                    <a:lnTo>
                      <a:pt x="16403" y="4707"/>
                    </a:lnTo>
                    <a:lnTo>
                      <a:pt x="1" y="4707"/>
                    </a:lnTo>
                    <a:lnTo>
                      <a:pt x="1" y="4935"/>
                    </a:lnTo>
                    <a:lnTo>
                      <a:pt x="16645" y="4935"/>
                    </a:lnTo>
                    <a:lnTo>
                      <a:pt x="16645" y="485"/>
                    </a:lnTo>
                    <a:lnTo>
                      <a:pt x="34474" y="485"/>
                    </a:lnTo>
                    <a:cubicBezTo>
                      <a:pt x="34531" y="599"/>
                      <a:pt x="34702" y="713"/>
                      <a:pt x="34831" y="713"/>
                    </a:cubicBezTo>
                    <a:cubicBezTo>
                      <a:pt x="35059" y="713"/>
                      <a:pt x="35244" y="542"/>
                      <a:pt x="35244" y="357"/>
                    </a:cubicBezTo>
                    <a:cubicBezTo>
                      <a:pt x="35244" y="129"/>
                      <a:pt x="35059" y="0"/>
                      <a:pt x="3483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29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1" name="Google Shape;751;p29"/>
          <p:cNvGrpSpPr/>
          <p:nvPr/>
        </p:nvGrpSpPr>
        <p:grpSpPr>
          <a:xfrm rot="10800000">
            <a:off x="431569" y="4"/>
            <a:ext cx="563316" cy="2318030"/>
            <a:chOff x="426802" y="2674436"/>
            <a:chExt cx="397738" cy="1636680"/>
          </a:xfrm>
        </p:grpSpPr>
        <p:sp>
          <p:nvSpPr>
            <p:cNvPr id="752" name="Google Shape;752;p29"/>
            <p:cNvSpPr/>
            <p:nvPr/>
          </p:nvSpPr>
          <p:spPr>
            <a:xfrm rot="-5400000">
              <a:off x="-81621" y="3482511"/>
              <a:ext cx="1556645" cy="100566"/>
            </a:xfrm>
            <a:custGeom>
              <a:rect b="b" l="l" r="r" t="t"/>
              <a:pathLst>
                <a:path extrusionOk="0" h="2312" w="35787">
                  <a:moveTo>
                    <a:pt x="17658" y="1"/>
                  </a:moveTo>
                  <a:lnTo>
                    <a:pt x="15576" y="2083"/>
                  </a:lnTo>
                  <a:lnTo>
                    <a:pt x="1" y="2083"/>
                  </a:lnTo>
                  <a:lnTo>
                    <a:pt x="1" y="2312"/>
                  </a:lnTo>
                  <a:lnTo>
                    <a:pt x="15633" y="2312"/>
                  </a:lnTo>
                  <a:lnTo>
                    <a:pt x="17772" y="243"/>
                  </a:lnTo>
                  <a:lnTo>
                    <a:pt x="23363" y="243"/>
                  </a:lnTo>
                  <a:lnTo>
                    <a:pt x="24904" y="1784"/>
                  </a:lnTo>
                  <a:lnTo>
                    <a:pt x="35073" y="1784"/>
                  </a:lnTo>
                  <a:cubicBezTo>
                    <a:pt x="35130" y="1898"/>
                    <a:pt x="35244" y="2026"/>
                    <a:pt x="35430" y="2026"/>
                  </a:cubicBezTo>
                  <a:cubicBezTo>
                    <a:pt x="35601" y="2026"/>
                    <a:pt x="35786" y="1841"/>
                    <a:pt x="35786" y="1670"/>
                  </a:cubicBezTo>
                  <a:cubicBezTo>
                    <a:pt x="35786" y="1427"/>
                    <a:pt x="35601" y="1242"/>
                    <a:pt x="35430" y="1242"/>
                  </a:cubicBezTo>
                  <a:cubicBezTo>
                    <a:pt x="35244" y="1242"/>
                    <a:pt x="35130" y="1370"/>
                    <a:pt x="35073" y="1541"/>
                  </a:cubicBezTo>
                  <a:lnTo>
                    <a:pt x="25018" y="1541"/>
                  </a:lnTo>
                  <a:lnTo>
                    <a:pt x="234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9"/>
            <p:cNvSpPr/>
            <p:nvPr/>
          </p:nvSpPr>
          <p:spPr>
            <a:xfrm rot="-5400000">
              <a:off x="-285730" y="3386968"/>
              <a:ext cx="1636680" cy="211615"/>
            </a:xfrm>
            <a:custGeom>
              <a:rect b="b" l="l" r="r" t="t"/>
              <a:pathLst>
                <a:path extrusionOk="0" h="4865" w="37627">
                  <a:moveTo>
                    <a:pt x="13137" y="1"/>
                  </a:moveTo>
                  <a:lnTo>
                    <a:pt x="13137" y="4636"/>
                  </a:lnTo>
                  <a:lnTo>
                    <a:pt x="12181" y="4636"/>
                  </a:lnTo>
                  <a:lnTo>
                    <a:pt x="12181" y="771"/>
                  </a:lnTo>
                  <a:lnTo>
                    <a:pt x="1" y="771"/>
                  </a:lnTo>
                  <a:lnTo>
                    <a:pt x="1" y="1014"/>
                  </a:lnTo>
                  <a:lnTo>
                    <a:pt x="11953" y="1014"/>
                  </a:lnTo>
                  <a:lnTo>
                    <a:pt x="11953" y="4865"/>
                  </a:lnTo>
                  <a:lnTo>
                    <a:pt x="13379" y="4865"/>
                  </a:lnTo>
                  <a:lnTo>
                    <a:pt x="13379" y="229"/>
                  </a:lnTo>
                  <a:lnTo>
                    <a:pt x="20454" y="229"/>
                  </a:lnTo>
                  <a:lnTo>
                    <a:pt x="22237" y="2083"/>
                  </a:lnTo>
                  <a:lnTo>
                    <a:pt x="36856" y="2083"/>
                  </a:lnTo>
                  <a:cubicBezTo>
                    <a:pt x="36913" y="2197"/>
                    <a:pt x="37084" y="2311"/>
                    <a:pt x="37213" y="2311"/>
                  </a:cubicBezTo>
                  <a:cubicBezTo>
                    <a:pt x="37441" y="2311"/>
                    <a:pt x="37626" y="2140"/>
                    <a:pt x="37626" y="1955"/>
                  </a:cubicBezTo>
                  <a:cubicBezTo>
                    <a:pt x="37626" y="1727"/>
                    <a:pt x="37441" y="1541"/>
                    <a:pt x="37213" y="1541"/>
                  </a:cubicBezTo>
                  <a:cubicBezTo>
                    <a:pt x="37084" y="1541"/>
                    <a:pt x="36913" y="1655"/>
                    <a:pt x="36856" y="1841"/>
                  </a:cubicBezTo>
                  <a:lnTo>
                    <a:pt x="22351" y="1841"/>
                  </a:lnTo>
                  <a:lnTo>
                    <a:pt x="2051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9"/>
            <p:cNvSpPr/>
            <p:nvPr/>
          </p:nvSpPr>
          <p:spPr>
            <a:xfrm rot="-5400000">
              <a:off x="416274" y="4013898"/>
              <a:ext cx="447372" cy="147065"/>
            </a:xfrm>
            <a:custGeom>
              <a:rect b="b" l="l" r="r" t="t"/>
              <a:pathLst>
                <a:path extrusionOk="0" h="3381" w="10285">
                  <a:moveTo>
                    <a:pt x="1" y="0"/>
                  </a:moveTo>
                  <a:lnTo>
                    <a:pt x="1" y="228"/>
                  </a:lnTo>
                  <a:lnTo>
                    <a:pt x="9757" y="228"/>
                  </a:lnTo>
                  <a:lnTo>
                    <a:pt x="9757" y="2667"/>
                  </a:lnTo>
                  <a:cubicBezTo>
                    <a:pt x="9628" y="2667"/>
                    <a:pt x="9514" y="2853"/>
                    <a:pt x="9514" y="3024"/>
                  </a:cubicBezTo>
                  <a:cubicBezTo>
                    <a:pt x="9514" y="3209"/>
                    <a:pt x="9685" y="3380"/>
                    <a:pt x="9871" y="3380"/>
                  </a:cubicBezTo>
                  <a:cubicBezTo>
                    <a:pt x="10113" y="3380"/>
                    <a:pt x="10284" y="3209"/>
                    <a:pt x="10284" y="3024"/>
                  </a:cubicBezTo>
                  <a:cubicBezTo>
                    <a:pt x="10284" y="2853"/>
                    <a:pt x="10170" y="2667"/>
                    <a:pt x="9985" y="2667"/>
                  </a:cubicBezTo>
                  <a:lnTo>
                    <a:pt x="998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9"/>
            <p:cNvSpPr/>
            <p:nvPr/>
          </p:nvSpPr>
          <p:spPr>
            <a:xfrm rot="-5400000">
              <a:off x="32255" y="3518831"/>
              <a:ext cx="1497053" cy="87517"/>
            </a:xfrm>
            <a:custGeom>
              <a:rect b="b" l="l" r="r" t="t"/>
              <a:pathLst>
                <a:path extrusionOk="0" h="2012" w="34417">
                  <a:moveTo>
                    <a:pt x="18243" y="0"/>
                  </a:moveTo>
                  <a:lnTo>
                    <a:pt x="16588" y="1655"/>
                  </a:lnTo>
                  <a:lnTo>
                    <a:pt x="1" y="1655"/>
                  </a:lnTo>
                  <a:lnTo>
                    <a:pt x="1" y="1897"/>
                  </a:lnTo>
                  <a:lnTo>
                    <a:pt x="16645" y="1897"/>
                  </a:lnTo>
                  <a:lnTo>
                    <a:pt x="18314" y="229"/>
                  </a:lnTo>
                  <a:lnTo>
                    <a:pt x="22522" y="229"/>
                  </a:lnTo>
                  <a:lnTo>
                    <a:pt x="24076" y="1783"/>
                  </a:lnTo>
                  <a:lnTo>
                    <a:pt x="33647" y="1783"/>
                  </a:lnTo>
                  <a:cubicBezTo>
                    <a:pt x="33704" y="1954"/>
                    <a:pt x="33875" y="2011"/>
                    <a:pt x="34003" y="2011"/>
                  </a:cubicBezTo>
                  <a:cubicBezTo>
                    <a:pt x="34232" y="2011"/>
                    <a:pt x="34417" y="1840"/>
                    <a:pt x="34417" y="1655"/>
                  </a:cubicBezTo>
                  <a:cubicBezTo>
                    <a:pt x="34417" y="1427"/>
                    <a:pt x="34232" y="1298"/>
                    <a:pt x="34003" y="1298"/>
                  </a:cubicBezTo>
                  <a:cubicBezTo>
                    <a:pt x="33875" y="1298"/>
                    <a:pt x="33704" y="1370"/>
                    <a:pt x="33647" y="1541"/>
                  </a:cubicBezTo>
                  <a:lnTo>
                    <a:pt x="24191" y="1541"/>
                  </a:lnTo>
                  <a:lnTo>
                    <a:pt x="2265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9"/>
            <p:cNvSpPr/>
            <p:nvPr/>
          </p:nvSpPr>
          <p:spPr>
            <a:xfrm rot="-5400000">
              <a:off x="48067" y="3573094"/>
              <a:ext cx="1377957" cy="98087"/>
            </a:xfrm>
            <a:custGeom>
              <a:rect b="b" l="l" r="r" t="t"/>
              <a:pathLst>
                <a:path extrusionOk="0" h="2255" w="31679">
                  <a:moveTo>
                    <a:pt x="18186" y="1"/>
                  </a:moveTo>
                  <a:lnTo>
                    <a:pt x="16232" y="1955"/>
                  </a:lnTo>
                  <a:lnTo>
                    <a:pt x="1" y="1955"/>
                  </a:lnTo>
                  <a:lnTo>
                    <a:pt x="1" y="2197"/>
                  </a:lnTo>
                  <a:lnTo>
                    <a:pt x="16346" y="2197"/>
                  </a:lnTo>
                  <a:lnTo>
                    <a:pt x="18314" y="229"/>
                  </a:lnTo>
                  <a:lnTo>
                    <a:pt x="22950" y="229"/>
                  </a:lnTo>
                  <a:lnTo>
                    <a:pt x="24661" y="1955"/>
                  </a:lnTo>
                  <a:lnTo>
                    <a:pt x="30908" y="1955"/>
                  </a:lnTo>
                  <a:cubicBezTo>
                    <a:pt x="30965" y="2140"/>
                    <a:pt x="31151" y="2254"/>
                    <a:pt x="31265" y="2254"/>
                  </a:cubicBezTo>
                  <a:cubicBezTo>
                    <a:pt x="31507" y="2254"/>
                    <a:pt x="31679" y="2069"/>
                    <a:pt x="31679" y="1840"/>
                  </a:cubicBezTo>
                  <a:cubicBezTo>
                    <a:pt x="31679" y="1655"/>
                    <a:pt x="31507" y="1484"/>
                    <a:pt x="31265" y="1484"/>
                  </a:cubicBezTo>
                  <a:cubicBezTo>
                    <a:pt x="31151" y="1484"/>
                    <a:pt x="30965" y="1598"/>
                    <a:pt x="30908" y="1712"/>
                  </a:cubicBezTo>
                  <a:lnTo>
                    <a:pt x="24733" y="1712"/>
                  </a:lnTo>
                  <a:lnTo>
                    <a:pt x="230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9"/>
            <p:cNvSpPr/>
            <p:nvPr/>
          </p:nvSpPr>
          <p:spPr>
            <a:xfrm rot="-5400000">
              <a:off x="-80031" y="3527509"/>
              <a:ext cx="1354991" cy="212224"/>
            </a:xfrm>
            <a:custGeom>
              <a:rect b="b" l="l" r="r" t="t"/>
              <a:pathLst>
                <a:path extrusionOk="0" h="4879" w="31151">
                  <a:moveTo>
                    <a:pt x="14749" y="0"/>
                  </a:moveTo>
                  <a:lnTo>
                    <a:pt x="14749" y="4636"/>
                  </a:lnTo>
                  <a:lnTo>
                    <a:pt x="10755" y="4636"/>
                  </a:lnTo>
                  <a:lnTo>
                    <a:pt x="10755" y="956"/>
                  </a:lnTo>
                  <a:lnTo>
                    <a:pt x="1" y="956"/>
                  </a:lnTo>
                  <a:lnTo>
                    <a:pt x="1" y="1184"/>
                  </a:lnTo>
                  <a:lnTo>
                    <a:pt x="10527" y="1184"/>
                  </a:lnTo>
                  <a:lnTo>
                    <a:pt x="10527" y="4878"/>
                  </a:lnTo>
                  <a:lnTo>
                    <a:pt x="14977" y="4878"/>
                  </a:lnTo>
                  <a:lnTo>
                    <a:pt x="14977" y="243"/>
                  </a:lnTo>
                  <a:lnTo>
                    <a:pt x="18842" y="243"/>
                  </a:lnTo>
                  <a:lnTo>
                    <a:pt x="21281" y="2739"/>
                  </a:lnTo>
                  <a:lnTo>
                    <a:pt x="30366" y="2739"/>
                  </a:lnTo>
                  <a:cubicBezTo>
                    <a:pt x="30438" y="2853"/>
                    <a:pt x="30609" y="2967"/>
                    <a:pt x="30723" y="2967"/>
                  </a:cubicBezTo>
                  <a:cubicBezTo>
                    <a:pt x="30965" y="2967"/>
                    <a:pt x="31151" y="2796"/>
                    <a:pt x="31151" y="2610"/>
                  </a:cubicBezTo>
                  <a:cubicBezTo>
                    <a:pt x="31151" y="2382"/>
                    <a:pt x="30965" y="2197"/>
                    <a:pt x="30723" y="2197"/>
                  </a:cubicBezTo>
                  <a:cubicBezTo>
                    <a:pt x="30609" y="2197"/>
                    <a:pt x="30438" y="2311"/>
                    <a:pt x="30366" y="2496"/>
                  </a:cubicBezTo>
                  <a:lnTo>
                    <a:pt x="21395" y="2496"/>
                  </a:lnTo>
                  <a:lnTo>
                    <a:pt x="188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9"/>
            <p:cNvSpPr/>
            <p:nvPr/>
          </p:nvSpPr>
          <p:spPr>
            <a:xfrm rot="-5400000">
              <a:off x="-149844" y="3491841"/>
              <a:ext cx="1429458" cy="209092"/>
            </a:xfrm>
            <a:custGeom>
              <a:rect b="b" l="l" r="r" t="t"/>
              <a:pathLst>
                <a:path extrusionOk="0" h="4807" w="32863">
                  <a:moveTo>
                    <a:pt x="13850" y="0"/>
                  </a:moveTo>
                  <a:lnTo>
                    <a:pt x="13850" y="4578"/>
                  </a:lnTo>
                  <a:lnTo>
                    <a:pt x="11411" y="4578"/>
                  </a:lnTo>
                  <a:lnTo>
                    <a:pt x="11411" y="884"/>
                  </a:lnTo>
                  <a:lnTo>
                    <a:pt x="1" y="884"/>
                  </a:lnTo>
                  <a:lnTo>
                    <a:pt x="1" y="1127"/>
                  </a:lnTo>
                  <a:lnTo>
                    <a:pt x="11183" y="1127"/>
                  </a:lnTo>
                  <a:lnTo>
                    <a:pt x="11183" y="4807"/>
                  </a:lnTo>
                  <a:lnTo>
                    <a:pt x="14092" y="4807"/>
                  </a:lnTo>
                  <a:lnTo>
                    <a:pt x="14092" y="243"/>
                  </a:lnTo>
                  <a:lnTo>
                    <a:pt x="19498" y="243"/>
                  </a:lnTo>
                  <a:lnTo>
                    <a:pt x="21637" y="2439"/>
                  </a:lnTo>
                  <a:lnTo>
                    <a:pt x="32149" y="2439"/>
                  </a:lnTo>
                  <a:cubicBezTo>
                    <a:pt x="32221" y="2553"/>
                    <a:pt x="32335" y="2667"/>
                    <a:pt x="32506" y="2667"/>
                  </a:cubicBezTo>
                  <a:cubicBezTo>
                    <a:pt x="32691" y="2667"/>
                    <a:pt x="32862" y="2496"/>
                    <a:pt x="32862" y="2311"/>
                  </a:cubicBezTo>
                  <a:cubicBezTo>
                    <a:pt x="32862" y="2082"/>
                    <a:pt x="32691" y="1954"/>
                    <a:pt x="32506" y="1954"/>
                  </a:cubicBezTo>
                  <a:cubicBezTo>
                    <a:pt x="32335" y="1954"/>
                    <a:pt x="32221" y="2025"/>
                    <a:pt x="32149" y="2197"/>
                  </a:cubicBezTo>
                  <a:lnTo>
                    <a:pt x="21752" y="2197"/>
                  </a:lnTo>
                  <a:lnTo>
                    <a:pt x="1955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9" name="Google Shape;759;p29"/>
          <p:cNvGrpSpPr/>
          <p:nvPr/>
        </p:nvGrpSpPr>
        <p:grpSpPr>
          <a:xfrm>
            <a:off x="8324491" y="2624662"/>
            <a:ext cx="536528" cy="2528697"/>
            <a:chOff x="8143116" y="2624662"/>
            <a:chExt cx="536528" cy="2528697"/>
          </a:xfrm>
        </p:grpSpPr>
        <p:sp>
          <p:nvSpPr>
            <p:cNvPr id="760" name="Google Shape;760;p29"/>
            <p:cNvSpPr/>
            <p:nvPr/>
          </p:nvSpPr>
          <p:spPr>
            <a:xfrm rot="-5400000">
              <a:off x="7445679" y="3919393"/>
              <a:ext cx="2235397" cy="232533"/>
            </a:xfrm>
            <a:custGeom>
              <a:rect b="b" l="l" r="r" t="t"/>
              <a:pathLst>
                <a:path extrusionOk="0" h="2782" w="26744">
                  <a:moveTo>
                    <a:pt x="26330" y="0"/>
                  </a:moveTo>
                  <a:cubicBezTo>
                    <a:pt x="26216" y="0"/>
                    <a:pt x="26030" y="114"/>
                    <a:pt x="25973" y="286"/>
                  </a:cubicBezTo>
                  <a:lnTo>
                    <a:pt x="17116" y="286"/>
                  </a:lnTo>
                  <a:lnTo>
                    <a:pt x="14863" y="2553"/>
                  </a:lnTo>
                  <a:lnTo>
                    <a:pt x="1" y="2553"/>
                  </a:lnTo>
                  <a:lnTo>
                    <a:pt x="1" y="2782"/>
                  </a:lnTo>
                  <a:lnTo>
                    <a:pt x="14920" y="2782"/>
                  </a:lnTo>
                  <a:lnTo>
                    <a:pt x="17245" y="528"/>
                  </a:lnTo>
                  <a:lnTo>
                    <a:pt x="25973" y="528"/>
                  </a:lnTo>
                  <a:cubicBezTo>
                    <a:pt x="26030" y="642"/>
                    <a:pt x="26216" y="770"/>
                    <a:pt x="26330" y="770"/>
                  </a:cubicBezTo>
                  <a:cubicBezTo>
                    <a:pt x="26572" y="770"/>
                    <a:pt x="26744" y="585"/>
                    <a:pt x="26744" y="414"/>
                  </a:cubicBezTo>
                  <a:cubicBezTo>
                    <a:pt x="26744" y="171"/>
                    <a:pt x="26572" y="0"/>
                    <a:pt x="2633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9"/>
            <p:cNvSpPr/>
            <p:nvPr/>
          </p:nvSpPr>
          <p:spPr>
            <a:xfrm rot="-5400000">
              <a:off x="7411119" y="4023081"/>
              <a:ext cx="1987401" cy="273156"/>
            </a:xfrm>
            <a:custGeom>
              <a:rect b="b" l="l" r="r" t="t"/>
              <a:pathLst>
                <a:path extrusionOk="0" h="3268" w="23777">
                  <a:moveTo>
                    <a:pt x="23363" y="1"/>
                  </a:moveTo>
                  <a:cubicBezTo>
                    <a:pt x="23235" y="1"/>
                    <a:pt x="23064" y="58"/>
                    <a:pt x="23007" y="229"/>
                  </a:cubicBezTo>
                  <a:lnTo>
                    <a:pt x="16588" y="229"/>
                  </a:lnTo>
                  <a:lnTo>
                    <a:pt x="13793" y="3025"/>
                  </a:lnTo>
                  <a:lnTo>
                    <a:pt x="1" y="3025"/>
                  </a:lnTo>
                  <a:lnTo>
                    <a:pt x="1" y="3267"/>
                  </a:lnTo>
                  <a:lnTo>
                    <a:pt x="13850" y="3267"/>
                  </a:lnTo>
                  <a:lnTo>
                    <a:pt x="16703" y="472"/>
                  </a:lnTo>
                  <a:lnTo>
                    <a:pt x="23007" y="472"/>
                  </a:lnTo>
                  <a:cubicBezTo>
                    <a:pt x="23064" y="586"/>
                    <a:pt x="23235" y="714"/>
                    <a:pt x="23363" y="714"/>
                  </a:cubicBezTo>
                  <a:cubicBezTo>
                    <a:pt x="23591" y="714"/>
                    <a:pt x="23777" y="529"/>
                    <a:pt x="23777" y="357"/>
                  </a:cubicBezTo>
                  <a:cubicBezTo>
                    <a:pt x="23777" y="115"/>
                    <a:pt x="23591" y="1"/>
                    <a:pt x="233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9"/>
            <p:cNvSpPr/>
            <p:nvPr/>
          </p:nvSpPr>
          <p:spPr>
            <a:xfrm rot="-5400000">
              <a:off x="7217368" y="3764970"/>
              <a:ext cx="2528697" cy="248080"/>
            </a:xfrm>
            <a:custGeom>
              <a:rect b="b" l="l" r="r" t="t"/>
              <a:pathLst>
                <a:path extrusionOk="0" h="2968" w="30253">
                  <a:moveTo>
                    <a:pt x="29839" y="1"/>
                  </a:moveTo>
                  <a:cubicBezTo>
                    <a:pt x="29725" y="1"/>
                    <a:pt x="29539" y="115"/>
                    <a:pt x="29482" y="229"/>
                  </a:cubicBezTo>
                  <a:lnTo>
                    <a:pt x="16760" y="229"/>
                  </a:lnTo>
                  <a:lnTo>
                    <a:pt x="14264" y="2725"/>
                  </a:lnTo>
                  <a:lnTo>
                    <a:pt x="1" y="2725"/>
                  </a:lnTo>
                  <a:lnTo>
                    <a:pt x="1" y="2967"/>
                  </a:lnTo>
                  <a:lnTo>
                    <a:pt x="14321" y="2967"/>
                  </a:lnTo>
                  <a:lnTo>
                    <a:pt x="16817" y="471"/>
                  </a:lnTo>
                  <a:lnTo>
                    <a:pt x="29482" y="471"/>
                  </a:lnTo>
                  <a:cubicBezTo>
                    <a:pt x="29539" y="642"/>
                    <a:pt x="29725" y="771"/>
                    <a:pt x="29839" y="771"/>
                  </a:cubicBezTo>
                  <a:cubicBezTo>
                    <a:pt x="30081" y="771"/>
                    <a:pt x="30252" y="585"/>
                    <a:pt x="30252" y="357"/>
                  </a:cubicBezTo>
                  <a:cubicBezTo>
                    <a:pt x="30252" y="172"/>
                    <a:pt x="30081" y="1"/>
                    <a:pt x="298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9"/>
            <p:cNvSpPr/>
            <p:nvPr/>
          </p:nvSpPr>
          <p:spPr>
            <a:xfrm rot="-5400000">
              <a:off x="7095211" y="3791843"/>
              <a:ext cx="2409421" cy="313611"/>
            </a:xfrm>
            <a:custGeom>
              <a:rect b="b" l="l" r="r" t="t"/>
              <a:pathLst>
                <a:path extrusionOk="0" h="3752" w="28826">
                  <a:moveTo>
                    <a:pt x="28469" y="0"/>
                  </a:moveTo>
                  <a:cubicBezTo>
                    <a:pt x="28298" y="0"/>
                    <a:pt x="28170" y="129"/>
                    <a:pt x="28113" y="300"/>
                  </a:cubicBezTo>
                  <a:lnTo>
                    <a:pt x="16588" y="300"/>
                  </a:lnTo>
                  <a:lnTo>
                    <a:pt x="13322" y="3509"/>
                  </a:lnTo>
                  <a:lnTo>
                    <a:pt x="1" y="3509"/>
                  </a:lnTo>
                  <a:lnTo>
                    <a:pt x="1" y="3751"/>
                  </a:lnTo>
                  <a:lnTo>
                    <a:pt x="13436" y="3751"/>
                  </a:lnTo>
                  <a:lnTo>
                    <a:pt x="16703" y="542"/>
                  </a:lnTo>
                  <a:lnTo>
                    <a:pt x="28113" y="542"/>
                  </a:lnTo>
                  <a:cubicBezTo>
                    <a:pt x="28170" y="656"/>
                    <a:pt x="28298" y="785"/>
                    <a:pt x="28469" y="785"/>
                  </a:cubicBezTo>
                  <a:cubicBezTo>
                    <a:pt x="28655" y="785"/>
                    <a:pt x="28826" y="599"/>
                    <a:pt x="28826" y="428"/>
                  </a:cubicBezTo>
                  <a:cubicBezTo>
                    <a:pt x="28826" y="186"/>
                    <a:pt x="28655" y="0"/>
                    <a:pt x="28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4" name="Google Shape;764;p29"/>
          <p:cNvSpPr txBox="1"/>
          <p:nvPr>
            <p:ph hasCustomPrompt="1" type="title"/>
          </p:nvPr>
        </p:nvSpPr>
        <p:spPr>
          <a:xfrm>
            <a:off x="1325650" y="2571750"/>
            <a:ext cx="1398900" cy="43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5" name="Google Shape;765;p29"/>
          <p:cNvSpPr txBox="1"/>
          <p:nvPr>
            <p:ph idx="1" type="subTitle"/>
          </p:nvPr>
        </p:nvSpPr>
        <p:spPr>
          <a:xfrm>
            <a:off x="938500" y="3629175"/>
            <a:ext cx="21732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66" name="Google Shape;766;p29"/>
          <p:cNvSpPr txBox="1"/>
          <p:nvPr>
            <p:ph idx="2" type="subTitle"/>
          </p:nvPr>
        </p:nvSpPr>
        <p:spPr>
          <a:xfrm>
            <a:off x="938500" y="3208600"/>
            <a:ext cx="2173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67" name="Google Shape;767;p29"/>
          <p:cNvSpPr txBox="1"/>
          <p:nvPr>
            <p:ph hasCustomPrompt="1" idx="3" type="title"/>
          </p:nvPr>
        </p:nvSpPr>
        <p:spPr>
          <a:xfrm>
            <a:off x="3873100" y="2571750"/>
            <a:ext cx="1397700" cy="43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8" name="Google Shape;768;p29"/>
          <p:cNvSpPr txBox="1"/>
          <p:nvPr>
            <p:ph idx="4" type="subTitle"/>
          </p:nvPr>
        </p:nvSpPr>
        <p:spPr>
          <a:xfrm>
            <a:off x="3485400" y="3629175"/>
            <a:ext cx="21732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69" name="Google Shape;769;p29"/>
          <p:cNvSpPr txBox="1"/>
          <p:nvPr>
            <p:ph idx="5" type="subTitle"/>
          </p:nvPr>
        </p:nvSpPr>
        <p:spPr>
          <a:xfrm>
            <a:off x="3485400" y="3208600"/>
            <a:ext cx="2173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70" name="Google Shape;770;p29"/>
          <p:cNvSpPr txBox="1"/>
          <p:nvPr>
            <p:ph hasCustomPrompt="1" idx="6" type="title"/>
          </p:nvPr>
        </p:nvSpPr>
        <p:spPr>
          <a:xfrm>
            <a:off x="6417675" y="2571750"/>
            <a:ext cx="1397700" cy="43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1" name="Google Shape;771;p29"/>
          <p:cNvSpPr txBox="1"/>
          <p:nvPr>
            <p:ph idx="7" type="subTitle"/>
          </p:nvPr>
        </p:nvSpPr>
        <p:spPr>
          <a:xfrm>
            <a:off x="6032300" y="3629175"/>
            <a:ext cx="21732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72" name="Google Shape;772;p29"/>
          <p:cNvSpPr txBox="1"/>
          <p:nvPr>
            <p:ph idx="8" type="subTitle"/>
          </p:nvPr>
        </p:nvSpPr>
        <p:spPr>
          <a:xfrm>
            <a:off x="6032300" y="3208600"/>
            <a:ext cx="2173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73" name="Google Shape;773;p29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0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30"/>
          <p:cNvSpPr txBox="1"/>
          <p:nvPr>
            <p:ph type="title"/>
          </p:nvPr>
        </p:nvSpPr>
        <p:spPr>
          <a:xfrm>
            <a:off x="2347950" y="650900"/>
            <a:ext cx="4448100" cy="9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7" name="Google Shape;777;p30"/>
          <p:cNvSpPr txBox="1"/>
          <p:nvPr>
            <p:ph idx="1" type="subTitle"/>
          </p:nvPr>
        </p:nvSpPr>
        <p:spPr>
          <a:xfrm>
            <a:off x="2347900" y="1711862"/>
            <a:ext cx="4448100" cy="11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8" name="Google Shape;778;p30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b="1" lang="en" sz="1200">
                <a:solidFill>
                  <a:schemeClr val="hlink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/>
              </a:rPr>
              <a:t>Slidesgo</a:t>
            </a:r>
            <a:r>
              <a:rPr b="1"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</a:t>
            </a: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 b="1"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779" name="Google Shape;779;p30"/>
          <p:cNvPicPr preferRelativeResize="0"/>
          <p:nvPr/>
        </p:nvPicPr>
        <p:blipFill rotWithShape="1">
          <a:blip r:embed="rId5">
            <a:alphaModFix/>
          </a:blip>
          <a:srcRect b="3660" l="2950" r="0" t="0"/>
          <a:stretch/>
        </p:blipFill>
        <p:spPr>
          <a:xfrm flipH="1" rot="-5400000">
            <a:off x="7316650" y="1020300"/>
            <a:ext cx="2843800" cy="8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30"/>
          <p:cNvPicPr preferRelativeResize="0"/>
          <p:nvPr/>
        </p:nvPicPr>
        <p:blipFill rotWithShape="1">
          <a:blip r:embed="rId6">
            <a:alphaModFix/>
          </a:blip>
          <a:srcRect b="5731" l="2922" r="0" t="0"/>
          <a:stretch/>
        </p:blipFill>
        <p:spPr>
          <a:xfrm flipH="1" rot="5400000">
            <a:off x="-1022325" y="3300275"/>
            <a:ext cx="2864025" cy="8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5" name="Google Shape;125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50"/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26" name="Google Shape;126;p4"/>
          <p:cNvGrpSpPr/>
          <p:nvPr/>
        </p:nvGrpSpPr>
        <p:grpSpPr>
          <a:xfrm>
            <a:off x="7721817" y="2810680"/>
            <a:ext cx="752265" cy="2430964"/>
            <a:chOff x="2474121" y="2891575"/>
            <a:chExt cx="439279" cy="1419541"/>
          </a:xfrm>
        </p:grpSpPr>
        <p:sp>
          <p:nvSpPr>
            <p:cNvPr id="127" name="Google Shape;127;p4"/>
            <p:cNvSpPr/>
            <p:nvPr/>
          </p:nvSpPr>
          <p:spPr>
            <a:xfrm rot="-5400000">
              <a:off x="1917918" y="3535251"/>
              <a:ext cx="1419541" cy="132189"/>
            </a:xfrm>
            <a:custGeom>
              <a:rect b="b" l="l" r="r" t="t"/>
              <a:pathLst>
                <a:path extrusionOk="0" h="3039" w="32635">
                  <a:moveTo>
                    <a:pt x="1" y="0"/>
                  </a:moveTo>
                  <a:lnTo>
                    <a:pt x="1" y="243"/>
                  </a:lnTo>
                  <a:lnTo>
                    <a:pt x="15818" y="243"/>
                  </a:lnTo>
                  <a:lnTo>
                    <a:pt x="15818" y="2796"/>
                  </a:lnTo>
                  <a:lnTo>
                    <a:pt x="31864" y="2796"/>
                  </a:lnTo>
                  <a:cubicBezTo>
                    <a:pt x="31921" y="2981"/>
                    <a:pt x="32092" y="3038"/>
                    <a:pt x="32221" y="3038"/>
                  </a:cubicBezTo>
                  <a:cubicBezTo>
                    <a:pt x="32449" y="3038"/>
                    <a:pt x="32634" y="2924"/>
                    <a:pt x="32634" y="2682"/>
                  </a:cubicBezTo>
                  <a:cubicBezTo>
                    <a:pt x="32634" y="2496"/>
                    <a:pt x="32449" y="2325"/>
                    <a:pt x="32221" y="2325"/>
                  </a:cubicBezTo>
                  <a:cubicBezTo>
                    <a:pt x="32092" y="2325"/>
                    <a:pt x="31921" y="2439"/>
                    <a:pt x="31864" y="2568"/>
                  </a:cubicBezTo>
                  <a:lnTo>
                    <a:pt x="16046" y="2568"/>
                  </a:lnTo>
                  <a:lnTo>
                    <a:pt x="1604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 rot="-5400000">
              <a:off x="2568095" y="3965811"/>
              <a:ext cx="504441" cy="186169"/>
            </a:xfrm>
            <a:custGeom>
              <a:rect b="b" l="l" r="r" t="t"/>
              <a:pathLst>
                <a:path extrusionOk="0" h="4280" w="11597">
                  <a:moveTo>
                    <a:pt x="1" y="1"/>
                  </a:moveTo>
                  <a:lnTo>
                    <a:pt x="1" y="243"/>
                  </a:lnTo>
                  <a:lnTo>
                    <a:pt x="11112" y="243"/>
                  </a:lnTo>
                  <a:lnTo>
                    <a:pt x="11112" y="3566"/>
                  </a:lnTo>
                  <a:cubicBezTo>
                    <a:pt x="10940" y="3623"/>
                    <a:pt x="10883" y="3752"/>
                    <a:pt x="10883" y="3923"/>
                  </a:cubicBezTo>
                  <a:cubicBezTo>
                    <a:pt x="10883" y="4108"/>
                    <a:pt x="10997" y="4279"/>
                    <a:pt x="11240" y="4279"/>
                  </a:cubicBezTo>
                  <a:cubicBezTo>
                    <a:pt x="11468" y="4279"/>
                    <a:pt x="11596" y="4108"/>
                    <a:pt x="11596" y="3923"/>
                  </a:cubicBezTo>
                  <a:cubicBezTo>
                    <a:pt x="11596" y="3752"/>
                    <a:pt x="11539" y="3623"/>
                    <a:pt x="11354" y="3566"/>
                  </a:cubicBezTo>
                  <a:lnTo>
                    <a:pt x="1135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-5400000">
              <a:off x="2612136" y="4009852"/>
              <a:ext cx="452331" cy="150197"/>
            </a:xfrm>
            <a:custGeom>
              <a:rect b="b" l="l" r="r" t="t"/>
              <a:pathLst>
                <a:path extrusionOk="0" h="3453" w="10399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739"/>
                  </a:lnTo>
                  <a:cubicBezTo>
                    <a:pt x="9757" y="2796"/>
                    <a:pt x="9628" y="2925"/>
                    <a:pt x="9628" y="3096"/>
                  </a:cubicBezTo>
                  <a:cubicBezTo>
                    <a:pt x="9628" y="3281"/>
                    <a:pt x="9814" y="3452"/>
                    <a:pt x="10042" y="3452"/>
                  </a:cubicBezTo>
                  <a:cubicBezTo>
                    <a:pt x="10227" y="3452"/>
                    <a:pt x="10398" y="3281"/>
                    <a:pt x="10398" y="3096"/>
                  </a:cubicBezTo>
                  <a:cubicBezTo>
                    <a:pt x="10398" y="2925"/>
                    <a:pt x="10284" y="2796"/>
                    <a:pt x="10170" y="2739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 rot="-5400000">
              <a:off x="2177879" y="3666157"/>
              <a:ext cx="1160818" cy="129101"/>
            </a:xfrm>
            <a:custGeom>
              <a:rect b="b" l="l" r="r" t="t"/>
              <a:pathLst>
                <a:path extrusionOk="0" h="2968" w="26687">
                  <a:moveTo>
                    <a:pt x="1" y="0"/>
                  </a:moveTo>
                  <a:lnTo>
                    <a:pt x="1" y="243"/>
                  </a:lnTo>
                  <a:lnTo>
                    <a:pt x="12310" y="243"/>
                  </a:lnTo>
                  <a:lnTo>
                    <a:pt x="12310" y="2739"/>
                  </a:lnTo>
                  <a:lnTo>
                    <a:pt x="25973" y="2739"/>
                  </a:lnTo>
                  <a:cubicBezTo>
                    <a:pt x="26030" y="2910"/>
                    <a:pt x="26159" y="2967"/>
                    <a:pt x="26330" y="2967"/>
                  </a:cubicBezTo>
                  <a:cubicBezTo>
                    <a:pt x="26572" y="2967"/>
                    <a:pt x="26687" y="2853"/>
                    <a:pt x="26687" y="2611"/>
                  </a:cubicBezTo>
                  <a:cubicBezTo>
                    <a:pt x="26687" y="2439"/>
                    <a:pt x="26572" y="2254"/>
                    <a:pt x="26330" y="2254"/>
                  </a:cubicBezTo>
                  <a:cubicBezTo>
                    <a:pt x="26159" y="2254"/>
                    <a:pt x="26030" y="2382"/>
                    <a:pt x="25973" y="2496"/>
                  </a:cubicBezTo>
                  <a:lnTo>
                    <a:pt x="12538" y="2496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 rot="-5400000">
              <a:off x="2081076" y="3607849"/>
              <a:ext cx="1271867" cy="134668"/>
            </a:xfrm>
            <a:custGeom>
              <a:rect b="b" l="l" r="r" t="t"/>
              <a:pathLst>
                <a:path extrusionOk="0" h="3096" w="29240">
                  <a:moveTo>
                    <a:pt x="1" y="1"/>
                  </a:moveTo>
                  <a:lnTo>
                    <a:pt x="1" y="243"/>
                  </a:lnTo>
                  <a:lnTo>
                    <a:pt x="13436" y="243"/>
                  </a:lnTo>
                  <a:lnTo>
                    <a:pt x="13436" y="2853"/>
                  </a:lnTo>
                  <a:lnTo>
                    <a:pt x="28526" y="2853"/>
                  </a:lnTo>
                  <a:cubicBezTo>
                    <a:pt x="28526" y="2967"/>
                    <a:pt x="28712" y="3096"/>
                    <a:pt x="28883" y="3096"/>
                  </a:cubicBezTo>
                  <a:cubicBezTo>
                    <a:pt x="29068" y="3096"/>
                    <a:pt x="29240" y="2910"/>
                    <a:pt x="29240" y="2739"/>
                  </a:cubicBezTo>
                  <a:cubicBezTo>
                    <a:pt x="29240" y="2497"/>
                    <a:pt x="29068" y="2326"/>
                    <a:pt x="28883" y="2326"/>
                  </a:cubicBezTo>
                  <a:cubicBezTo>
                    <a:pt x="28712" y="2326"/>
                    <a:pt x="28526" y="2440"/>
                    <a:pt x="28526" y="2611"/>
                  </a:cubicBezTo>
                  <a:lnTo>
                    <a:pt x="13679" y="2611"/>
                  </a:lnTo>
                  <a:lnTo>
                    <a:pt x="1367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-5400000">
              <a:off x="2065591" y="3641342"/>
              <a:ext cx="1212319" cy="127230"/>
            </a:xfrm>
            <a:custGeom>
              <a:rect b="b" l="l" r="r" t="t"/>
              <a:pathLst>
                <a:path extrusionOk="0" h="2925" w="27871">
                  <a:moveTo>
                    <a:pt x="1" y="0"/>
                  </a:moveTo>
                  <a:lnTo>
                    <a:pt x="1" y="243"/>
                  </a:lnTo>
                  <a:lnTo>
                    <a:pt x="14563" y="243"/>
                  </a:lnTo>
                  <a:lnTo>
                    <a:pt x="14563" y="2682"/>
                  </a:lnTo>
                  <a:lnTo>
                    <a:pt x="27157" y="2682"/>
                  </a:lnTo>
                  <a:cubicBezTo>
                    <a:pt x="27229" y="2853"/>
                    <a:pt x="27343" y="2924"/>
                    <a:pt x="27514" y="2924"/>
                  </a:cubicBezTo>
                  <a:cubicBezTo>
                    <a:pt x="27756" y="2924"/>
                    <a:pt x="27870" y="2796"/>
                    <a:pt x="27870" y="2567"/>
                  </a:cubicBezTo>
                  <a:cubicBezTo>
                    <a:pt x="27870" y="2382"/>
                    <a:pt x="27756" y="2211"/>
                    <a:pt x="27514" y="2211"/>
                  </a:cubicBezTo>
                  <a:cubicBezTo>
                    <a:pt x="27343" y="2211"/>
                    <a:pt x="27229" y="2325"/>
                    <a:pt x="27157" y="2439"/>
                  </a:cubicBezTo>
                  <a:lnTo>
                    <a:pt x="14806" y="2439"/>
                  </a:lnTo>
                  <a:lnTo>
                    <a:pt x="1480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 rot="-5400000">
              <a:off x="1972508" y="3742473"/>
              <a:ext cx="1103749" cy="33537"/>
            </a:xfrm>
            <a:custGeom>
              <a:rect b="b" l="l" r="r" t="t"/>
              <a:pathLst>
                <a:path extrusionOk="0" h="771" w="25375">
                  <a:moveTo>
                    <a:pt x="25018" y="1"/>
                  </a:moveTo>
                  <a:cubicBezTo>
                    <a:pt x="24847" y="1"/>
                    <a:pt x="24733" y="115"/>
                    <a:pt x="24661" y="300"/>
                  </a:cubicBezTo>
                  <a:lnTo>
                    <a:pt x="1" y="300"/>
                  </a:lnTo>
                  <a:lnTo>
                    <a:pt x="1" y="528"/>
                  </a:lnTo>
                  <a:lnTo>
                    <a:pt x="24661" y="528"/>
                  </a:lnTo>
                  <a:cubicBezTo>
                    <a:pt x="24733" y="657"/>
                    <a:pt x="24847" y="771"/>
                    <a:pt x="25018" y="771"/>
                  </a:cubicBezTo>
                  <a:cubicBezTo>
                    <a:pt x="25260" y="771"/>
                    <a:pt x="25374" y="600"/>
                    <a:pt x="25374" y="414"/>
                  </a:cubicBezTo>
                  <a:cubicBezTo>
                    <a:pt x="25374" y="172"/>
                    <a:pt x="25260" y="1"/>
                    <a:pt x="2501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-5400000">
              <a:off x="2020290" y="3823748"/>
              <a:ext cx="941199" cy="33537"/>
            </a:xfrm>
            <a:custGeom>
              <a:rect b="b" l="l" r="r" t="t"/>
              <a:pathLst>
                <a:path extrusionOk="0" h="771" w="21638">
                  <a:moveTo>
                    <a:pt x="21281" y="0"/>
                  </a:moveTo>
                  <a:cubicBezTo>
                    <a:pt x="21095" y="0"/>
                    <a:pt x="20924" y="114"/>
                    <a:pt x="20924" y="229"/>
                  </a:cubicBezTo>
                  <a:lnTo>
                    <a:pt x="1" y="229"/>
                  </a:lnTo>
                  <a:lnTo>
                    <a:pt x="1" y="471"/>
                  </a:lnTo>
                  <a:lnTo>
                    <a:pt x="20924" y="471"/>
                  </a:lnTo>
                  <a:cubicBezTo>
                    <a:pt x="20924" y="656"/>
                    <a:pt x="21095" y="771"/>
                    <a:pt x="21281" y="771"/>
                  </a:cubicBezTo>
                  <a:cubicBezTo>
                    <a:pt x="21452" y="771"/>
                    <a:pt x="21637" y="585"/>
                    <a:pt x="21637" y="357"/>
                  </a:cubicBezTo>
                  <a:cubicBezTo>
                    <a:pt x="21637" y="172"/>
                    <a:pt x="21452" y="0"/>
                    <a:pt x="2128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8342852" y="2483467"/>
            <a:ext cx="796884" cy="2956853"/>
            <a:chOff x="4128096" y="2589445"/>
            <a:chExt cx="465334" cy="1726630"/>
          </a:xfrm>
        </p:grpSpPr>
        <p:sp>
          <p:nvSpPr>
            <p:cNvPr id="136" name="Google Shape;136;p4"/>
            <p:cNvSpPr/>
            <p:nvPr/>
          </p:nvSpPr>
          <p:spPr>
            <a:xfrm rot="-5400000">
              <a:off x="4350516" y="3592343"/>
              <a:ext cx="447328" cy="38495"/>
            </a:xfrm>
            <a:custGeom>
              <a:rect b="b" l="l" r="r" t="t"/>
              <a:pathLst>
                <a:path extrusionOk="0" h="885" w="10284">
                  <a:moveTo>
                    <a:pt x="9927" y="0"/>
                  </a:moveTo>
                  <a:cubicBezTo>
                    <a:pt x="9742" y="0"/>
                    <a:pt x="9628" y="114"/>
                    <a:pt x="9571" y="242"/>
                  </a:cubicBezTo>
                  <a:lnTo>
                    <a:pt x="0" y="242"/>
                  </a:lnTo>
                  <a:lnTo>
                    <a:pt x="0" y="884"/>
                  </a:lnTo>
                  <a:lnTo>
                    <a:pt x="243" y="884"/>
                  </a:lnTo>
                  <a:lnTo>
                    <a:pt x="243" y="471"/>
                  </a:lnTo>
                  <a:lnTo>
                    <a:pt x="9571" y="471"/>
                  </a:lnTo>
                  <a:cubicBezTo>
                    <a:pt x="9628" y="656"/>
                    <a:pt x="9742" y="770"/>
                    <a:pt x="9927" y="770"/>
                  </a:cubicBezTo>
                  <a:cubicBezTo>
                    <a:pt x="10155" y="770"/>
                    <a:pt x="10284" y="599"/>
                    <a:pt x="10284" y="357"/>
                  </a:cubicBezTo>
                  <a:cubicBezTo>
                    <a:pt x="10284" y="171"/>
                    <a:pt x="10155" y="0"/>
                    <a:pt x="992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-5400000">
              <a:off x="4258650" y="2857151"/>
              <a:ext cx="602484" cy="67073"/>
            </a:xfrm>
            <a:custGeom>
              <a:rect b="b" l="l" r="r" t="t"/>
              <a:pathLst>
                <a:path extrusionOk="0" h="1542" w="13851">
                  <a:moveTo>
                    <a:pt x="13494" y="1"/>
                  </a:moveTo>
                  <a:cubicBezTo>
                    <a:pt x="13322" y="1"/>
                    <a:pt x="13137" y="58"/>
                    <a:pt x="13137" y="243"/>
                  </a:cubicBezTo>
                  <a:lnTo>
                    <a:pt x="1" y="243"/>
                  </a:lnTo>
                  <a:lnTo>
                    <a:pt x="1" y="1541"/>
                  </a:lnTo>
                  <a:lnTo>
                    <a:pt x="243" y="1541"/>
                  </a:lnTo>
                  <a:lnTo>
                    <a:pt x="243" y="472"/>
                  </a:lnTo>
                  <a:lnTo>
                    <a:pt x="13137" y="472"/>
                  </a:lnTo>
                  <a:cubicBezTo>
                    <a:pt x="13137" y="600"/>
                    <a:pt x="13322" y="714"/>
                    <a:pt x="13494" y="714"/>
                  </a:cubicBezTo>
                  <a:cubicBezTo>
                    <a:pt x="13679" y="714"/>
                    <a:pt x="13850" y="543"/>
                    <a:pt x="13850" y="357"/>
                  </a:cubicBezTo>
                  <a:cubicBezTo>
                    <a:pt x="13850" y="115"/>
                    <a:pt x="13679" y="1"/>
                    <a:pt x="1349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 rot="-5400000">
              <a:off x="4342753" y="2990231"/>
              <a:ext cx="395827" cy="105525"/>
            </a:xfrm>
            <a:custGeom>
              <a:rect b="b" l="l" r="r" t="t"/>
              <a:pathLst>
                <a:path extrusionOk="0" h="2426" w="9100">
                  <a:moveTo>
                    <a:pt x="8686" y="1"/>
                  </a:moveTo>
                  <a:cubicBezTo>
                    <a:pt x="8558" y="1"/>
                    <a:pt x="8387" y="115"/>
                    <a:pt x="8330" y="229"/>
                  </a:cubicBezTo>
                  <a:lnTo>
                    <a:pt x="0" y="229"/>
                  </a:lnTo>
                  <a:lnTo>
                    <a:pt x="0" y="2425"/>
                  </a:lnTo>
                  <a:lnTo>
                    <a:pt x="243" y="2425"/>
                  </a:lnTo>
                  <a:lnTo>
                    <a:pt x="243" y="471"/>
                  </a:lnTo>
                  <a:lnTo>
                    <a:pt x="8330" y="471"/>
                  </a:lnTo>
                  <a:cubicBezTo>
                    <a:pt x="8387" y="642"/>
                    <a:pt x="8558" y="771"/>
                    <a:pt x="8686" y="771"/>
                  </a:cubicBezTo>
                  <a:cubicBezTo>
                    <a:pt x="8914" y="771"/>
                    <a:pt x="9100" y="585"/>
                    <a:pt x="9100" y="357"/>
                  </a:cubicBezTo>
                  <a:cubicBezTo>
                    <a:pt x="9100" y="172"/>
                    <a:pt x="8914" y="1"/>
                    <a:pt x="868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-5400000">
              <a:off x="4236967" y="2935946"/>
              <a:ext cx="565859" cy="147065"/>
            </a:xfrm>
            <a:custGeom>
              <a:rect b="b" l="l" r="r" t="t"/>
              <a:pathLst>
                <a:path extrusionOk="0" h="3381" w="13009">
                  <a:moveTo>
                    <a:pt x="12594" y="0"/>
                  </a:moveTo>
                  <a:cubicBezTo>
                    <a:pt x="12480" y="0"/>
                    <a:pt x="12295" y="114"/>
                    <a:pt x="12238" y="242"/>
                  </a:cubicBezTo>
                  <a:lnTo>
                    <a:pt x="0" y="242"/>
                  </a:lnTo>
                  <a:lnTo>
                    <a:pt x="0" y="3380"/>
                  </a:lnTo>
                  <a:lnTo>
                    <a:pt x="243" y="3380"/>
                  </a:lnTo>
                  <a:lnTo>
                    <a:pt x="243" y="471"/>
                  </a:lnTo>
                  <a:lnTo>
                    <a:pt x="12238" y="471"/>
                  </a:lnTo>
                  <a:cubicBezTo>
                    <a:pt x="12295" y="656"/>
                    <a:pt x="12480" y="770"/>
                    <a:pt x="12594" y="770"/>
                  </a:cubicBezTo>
                  <a:cubicBezTo>
                    <a:pt x="12837" y="770"/>
                    <a:pt x="13008" y="599"/>
                    <a:pt x="13008" y="357"/>
                  </a:cubicBezTo>
                  <a:cubicBezTo>
                    <a:pt x="13008" y="171"/>
                    <a:pt x="12837" y="0"/>
                    <a:pt x="1259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 rot="-5400000">
              <a:off x="4284728" y="3027769"/>
              <a:ext cx="421317" cy="196087"/>
            </a:xfrm>
            <a:custGeom>
              <a:rect b="b" l="l" r="r" t="t"/>
              <a:pathLst>
                <a:path extrusionOk="0" h="4508" w="9686">
                  <a:moveTo>
                    <a:pt x="9329" y="0"/>
                  </a:moveTo>
                  <a:cubicBezTo>
                    <a:pt x="9157" y="0"/>
                    <a:pt x="8972" y="114"/>
                    <a:pt x="8972" y="300"/>
                  </a:cubicBezTo>
                  <a:lnTo>
                    <a:pt x="1" y="300"/>
                  </a:lnTo>
                  <a:lnTo>
                    <a:pt x="1" y="4507"/>
                  </a:lnTo>
                  <a:lnTo>
                    <a:pt x="243" y="4507"/>
                  </a:lnTo>
                  <a:lnTo>
                    <a:pt x="243" y="528"/>
                  </a:lnTo>
                  <a:lnTo>
                    <a:pt x="8972" y="528"/>
                  </a:lnTo>
                  <a:cubicBezTo>
                    <a:pt x="8972" y="656"/>
                    <a:pt x="9157" y="770"/>
                    <a:pt x="9329" y="770"/>
                  </a:cubicBezTo>
                  <a:cubicBezTo>
                    <a:pt x="9514" y="770"/>
                    <a:pt x="9685" y="585"/>
                    <a:pt x="9685" y="414"/>
                  </a:cubicBezTo>
                  <a:cubicBezTo>
                    <a:pt x="9685" y="171"/>
                    <a:pt x="9514" y="0"/>
                    <a:pt x="932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 rot="-5400000">
              <a:off x="3936988" y="3222875"/>
              <a:ext cx="1067777" cy="245108"/>
            </a:xfrm>
            <a:custGeom>
              <a:rect b="b" l="l" r="r" t="t"/>
              <a:pathLst>
                <a:path extrusionOk="0" h="5635" w="24548">
                  <a:moveTo>
                    <a:pt x="24190" y="0"/>
                  </a:moveTo>
                  <a:cubicBezTo>
                    <a:pt x="24005" y="0"/>
                    <a:pt x="23834" y="115"/>
                    <a:pt x="23834" y="229"/>
                  </a:cubicBezTo>
                  <a:lnTo>
                    <a:pt x="11525" y="229"/>
                  </a:lnTo>
                  <a:lnTo>
                    <a:pt x="11525" y="4151"/>
                  </a:lnTo>
                  <a:lnTo>
                    <a:pt x="1" y="4151"/>
                  </a:lnTo>
                  <a:lnTo>
                    <a:pt x="1" y="5634"/>
                  </a:lnTo>
                  <a:lnTo>
                    <a:pt x="243" y="5634"/>
                  </a:lnTo>
                  <a:lnTo>
                    <a:pt x="243" y="4393"/>
                  </a:lnTo>
                  <a:lnTo>
                    <a:pt x="11768" y="4393"/>
                  </a:lnTo>
                  <a:lnTo>
                    <a:pt x="11768" y="471"/>
                  </a:lnTo>
                  <a:lnTo>
                    <a:pt x="23834" y="471"/>
                  </a:lnTo>
                  <a:cubicBezTo>
                    <a:pt x="23834" y="642"/>
                    <a:pt x="24005" y="771"/>
                    <a:pt x="24190" y="771"/>
                  </a:cubicBezTo>
                  <a:cubicBezTo>
                    <a:pt x="24362" y="771"/>
                    <a:pt x="24547" y="585"/>
                    <a:pt x="24547" y="357"/>
                  </a:cubicBezTo>
                  <a:cubicBezTo>
                    <a:pt x="24547" y="172"/>
                    <a:pt x="24362" y="0"/>
                    <a:pt x="241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-5400000">
              <a:off x="3583049" y="3406216"/>
              <a:ext cx="1613105" cy="206613"/>
            </a:xfrm>
            <a:custGeom>
              <a:rect b="b" l="l" r="r" t="t"/>
              <a:pathLst>
                <a:path extrusionOk="0" h="4750" w="37085">
                  <a:moveTo>
                    <a:pt x="36670" y="0"/>
                  </a:moveTo>
                  <a:cubicBezTo>
                    <a:pt x="36542" y="0"/>
                    <a:pt x="36371" y="114"/>
                    <a:pt x="36314" y="228"/>
                  </a:cubicBezTo>
                  <a:lnTo>
                    <a:pt x="20325" y="228"/>
                  </a:lnTo>
                  <a:lnTo>
                    <a:pt x="20325" y="4507"/>
                  </a:lnTo>
                  <a:lnTo>
                    <a:pt x="1" y="4507"/>
                  </a:lnTo>
                  <a:lnTo>
                    <a:pt x="1" y="4750"/>
                  </a:lnTo>
                  <a:lnTo>
                    <a:pt x="20568" y="4750"/>
                  </a:lnTo>
                  <a:lnTo>
                    <a:pt x="20568" y="471"/>
                  </a:lnTo>
                  <a:lnTo>
                    <a:pt x="36314" y="471"/>
                  </a:lnTo>
                  <a:cubicBezTo>
                    <a:pt x="36371" y="642"/>
                    <a:pt x="36542" y="713"/>
                    <a:pt x="36670" y="713"/>
                  </a:cubicBezTo>
                  <a:cubicBezTo>
                    <a:pt x="36899" y="713"/>
                    <a:pt x="37084" y="585"/>
                    <a:pt x="37084" y="357"/>
                  </a:cubicBezTo>
                  <a:cubicBezTo>
                    <a:pt x="37084" y="171"/>
                    <a:pt x="36899" y="0"/>
                    <a:pt x="366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 rot="-5400000">
              <a:off x="3683572" y="3550758"/>
              <a:ext cx="1318409" cy="212224"/>
            </a:xfrm>
            <a:custGeom>
              <a:rect b="b" l="l" r="r" t="t"/>
              <a:pathLst>
                <a:path extrusionOk="0" h="4879" w="30310">
                  <a:moveTo>
                    <a:pt x="29896" y="0"/>
                  </a:moveTo>
                  <a:cubicBezTo>
                    <a:pt x="29767" y="0"/>
                    <a:pt x="29596" y="71"/>
                    <a:pt x="29539" y="243"/>
                  </a:cubicBezTo>
                  <a:lnTo>
                    <a:pt x="18956" y="243"/>
                  </a:lnTo>
                  <a:lnTo>
                    <a:pt x="18956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9198" y="4878"/>
                  </a:lnTo>
                  <a:lnTo>
                    <a:pt x="19198" y="485"/>
                  </a:lnTo>
                  <a:lnTo>
                    <a:pt x="29539" y="485"/>
                  </a:lnTo>
                  <a:cubicBezTo>
                    <a:pt x="29596" y="599"/>
                    <a:pt x="29767" y="713"/>
                    <a:pt x="29896" y="713"/>
                  </a:cubicBezTo>
                  <a:cubicBezTo>
                    <a:pt x="30124" y="713"/>
                    <a:pt x="30309" y="542"/>
                    <a:pt x="30309" y="357"/>
                  </a:cubicBezTo>
                  <a:cubicBezTo>
                    <a:pt x="30309" y="129"/>
                    <a:pt x="30124" y="0"/>
                    <a:pt x="298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-5400000">
              <a:off x="3890469" y="3910287"/>
              <a:ext cx="679996" cy="131580"/>
            </a:xfrm>
            <a:custGeom>
              <a:rect b="b" l="l" r="r" t="t"/>
              <a:pathLst>
                <a:path extrusionOk="0" h="3025" w="15633">
                  <a:moveTo>
                    <a:pt x="15219" y="1"/>
                  </a:moveTo>
                  <a:cubicBezTo>
                    <a:pt x="15034" y="1"/>
                    <a:pt x="14863" y="115"/>
                    <a:pt x="14863" y="357"/>
                  </a:cubicBezTo>
                  <a:cubicBezTo>
                    <a:pt x="14863" y="528"/>
                    <a:pt x="14977" y="714"/>
                    <a:pt x="15219" y="714"/>
                  </a:cubicBezTo>
                  <a:lnTo>
                    <a:pt x="15219" y="2796"/>
                  </a:lnTo>
                  <a:lnTo>
                    <a:pt x="1" y="2796"/>
                  </a:lnTo>
                  <a:lnTo>
                    <a:pt x="1" y="3024"/>
                  </a:lnTo>
                  <a:lnTo>
                    <a:pt x="15447" y="3024"/>
                  </a:lnTo>
                  <a:lnTo>
                    <a:pt x="15447" y="657"/>
                  </a:lnTo>
                  <a:cubicBezTo>
                    <a:pt x="15504" y="585"/>
                    <a:pt x="15633" y="471"/>
                    <a:pt x="15633" y="357"/>
                  </a:cubicBezTo>
                  <a:cubicBezTo>
                    <a:pt x="15633" y="115"/>
                    <a:pt x="15447" y="1"/>
                    <a:pt x="1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 rot="-5400000">
              <a:off x="3593294" y="3509501"/>
              <a:ext cx="1400924" cy="212224"/>
            </a:xfrm>
            <a:custGeom>
              <a:rect b="b" l="l" r="r" t="t"/>
              <a:pathLst>
                <a:path extrusionOk="0" h="4879" w="32207">
                  <a:moveTo>
                    <a:pt x="31850" y="0"/>
                  </a:moveTo>
                  <a:cubicBezTo>
                    <a:pt x="31678" y="0"/>
                    <a:pt x="31493" y="57"/>
                    <a:pt x="31493" y="243"/>
                  </a:cubicBezTo>
                  <a:lnTo>
                    <a:pt x="17715" y="243"/>
                  </a:lnTo>
                  <a:lnTo>
                    <a:pt x="17715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7943" y="4878"/>
                  </a:lnTo>
                  <a:lnTo>
                    <a:pt x="17943" y="485"/>
                  </a:lnTo>
                  <a:lnTo>
                    <a:pt x="31493" y="485"/>
                  </a:lnTo>
                  <a:cubicBezTo>
                    <a:pt x="31493" y="599"/>
                    <a:pt x="31678" y="714"/>
                    <a:pt x="31850" y="714"/>
                  </a:cubicBezTo>
                  <a:cubicBezTo>
                    <a:pt x="32035" y="714"/>
                    <a:pt x="32206" y="542"/>
                    <a:pt x="32206" y="357"/>
                  </a:cubicBezTo>
                  <a:cubicBezTo>
                    <a:pt x="32206" y="129"/>
                    <a:pt x="32035" y="0"/>
                    <a:pt x="318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 rot="-5400000">
              <a:off x="3468913" y="3442188"/>
              <a:ext cx="1533069" cy="214704"/>
            </a:xfrm>
            <a:custGeom>
              <a:rect b="b" l="l" r="r" t="t"/>
              <a:pathLst>
                <a:path extrusionOk="0" h="4936" w="35245">
                  <a:moveTo>
                    <a:pt x="34831" y="0"/>
                  </a:moveTo>
                  <a:cubicBezTo>
                    <a:pt x="34702" y="0"/>
                    <a:pt x="34531" y="71"/>
                    <a:pt x="34474" y="243"/>
                  </a:cubicBezTo>
                  <a:lnTo>
                    <a:pt x="16403" y="243"/>
                  </a:lnTo>
                  <a:lnTo>
                    <a:pt x="16403" y="4707"/>
                  </a:lnTo>
                  <a:lnTo>
                    <a:pt x="1" y="4707"/>
                  </a:lnTo>
                  <a:lnTo>
                    <a:pt x="1" y="4935"/>
                  </a:lnTo>
                  <a:lnTo>
                    <a:pt x="16645" y="4935"/>
                  </a:lnTo>
                  <a:lnTo>
                    <a:pt x="16645" y="485"/>
                  </a:lnTo>
                  <a:lnTo>
                    <a:pt x="34474" y="485"/>
                  </a:lnTo>
                  <a:cubicBezTo>
                    <a:pt x="34531" y="599"/>
                    <a:pt x="34702" y="713"/>
                    <a:pt x="34831" y="713"/>
                  </a:cubicBezTo>
                  <a:cubicBezTo>
                    <a:pt x="35059" y="713"/>
                    <a:pt x="35244" y="542"/>
                    <a:pt x="35244" y="357"/>
                  </a:cubicBezTo>
                  <a:cubicBezTo>
                    <a:pt x="35244" y="129"/>
                    <a:pt x="35059" y="0"/>
                    <a:pt x="3483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" name="Google Shape;147;p4"/>
          <p:cNvGrpSpPr/>
          <p:nvPr/>
        </p:nvGrpSpPr>
        <p:grpSpPr>
          <a:xfrm rot="10800000">
            <a:off x="8077615" y="-1139778"/>
            <a:ext cx="1062117" cy="2547605"/>
            <a:chOff x="3117442" y="2754471"/>
            <a:chExt cx="648978" cy="1556645"/>
          </a:xfrm>
        </p:grpSpPr>
        <p:sp>
          <p:nvSpPr>
            <p:cNvPr id="148" name="Google Shape;148;p4"/>
            <p:cNvSpPr/>
            <p:nvPr/>
          </p:nvSpPr>
          <p:spPr>
            <a:xfrm rot="-5400000">
              <a:off x="2522788" y="3592320"/>
              <a:ext cx="1313451" cy="124142"/>
            </a:xfrm>
            <a:custGeom>
              <a:rect b="b" l="l" r="r" t="t"/>
              <a:pathLst>
                <a:path extrusionOk="0" h="2854" w="30196">
                  <a:moveTo>
                    <a:pt x="15276" y="1"/>
                  </a:moveTo>
                  <a:lnTo>
                    <a:pt x="12666" y="2625"/>
                  </a:lnTo>
                  <a:lnTo>
                    <a:pt x="1" y="2625"/>
                  </a:lnTo>
                  <a:lnTo>
                    <a:pt x="1" y="2854"/>
                  </a:lnTo>
                  <a:lnTo>
                    <a:pt x="12780" y="2854"/>
                  </a:lnTo>
                  <a:lnTo>
                    <a:pt x="15390" y="243"/>
                  </a:lnTo>
                  <a:lnTo>
                    <a:pt x="23235" y="243"/>
                  </a:lnTo>
                  <a:lnTo>
                    <a:pt x="25374" y="2383"/>
                  </a:lnTo>
                  <a:lnTo>
                    <a:pt x="29425" y="2383"/>
                  </a:lnTo>
                  <a:cubicBezTo>
                    <a:pt x="29482" y="2554"/>
                    <a:pt x="29596" y="2625"/>
                    <a:pt x="29782" y="2625"/>
                  </a:cubicBezTo>
                  <a:cubicBezTo>
                    <a:pt x="30010" y="2625"/>
                    <a:pt x="30195" y="2497"/>
                    <a:pt x="30195" y="2269"/>
                  </a:cubicBezTo>
                  <a:cubicBezTo>
                    <a:pt x="30195" y="2083"/>
                    <a:pt x="30010" y="1912"/>
                    <a:pt x="29782" y="1912"/>
                  </a:cubicBezTo>
                  <a:cubicBezTo>
                    <a:pt x="29653" y="1912"/>
                    <a:pt x="29482" y="1969"/>
                    <a:pt x="29425" y="2140"/>
                  </a:cubicBezTo>
                  <a:lnTo>
                    <a:pt x="25503" y="2140"/>
                  </a:lnTo>
                  <a:lnTo>
                    <a:pt x="233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 rot="-5400000">
              <a:off x="3104412" y="3972336"/>
              <a:ext cx="644024" cy="33537"/>
            </a:xfrm>
            <a:custGeom>
              <a:rect b="b" l="l" r="r" t="t"/>
              <a:pathLst>
                <a:path extrusionOk="0" h="771" w="14806">
                  <a:moveTo>
                    <a:pt x="14392" y="1"/>
                  </a:moveTo>
                  <a:cubicBezTo>
                    <a:pt x="14264" y="1"/>
                    <a:pt x="14092" y="115"/>
                    <a:pt x="14035" y="300"/>
                  </a:cubicBezTo>
                  <a:lnTo>
                    <a:pt x="1" y="300"/>
                  </a:lnTo>
                  <a:lnTo>
                    <a:pt x="1" y="543"/>
                  </a:lnTo>
                  <a:lnTo>
                    <a:pt x="14035" y="543"/>
                  </a:lnTo>
                  <a:cubicBezTo>
                    <a:pt x="14092" y="657"/>
                    <a:pt x="14264" y="771"/>
                    <a:pt x="14392" y="771"/>
                  </a:cubicBezTo>
                  <a:cubicBezTo>
                    <a:pt x="14620" y="771"/>
                    <a:pt x="14806" y="600"/>
                    <a:pt x="14806" y="414"/>
                  </a:cubicBezTo>
                  <a:cubicBezTo>
                    <a:pt x="14806" y="186"/>
                    <a:pt x="14620" y="1"/>
                    <a:pt x="1439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 rot="-5400000">
              <a:off x="3456174" y="4000870"/>
              <a:ext cx="452331" cy="168161"/>
            </a:xfrm>
            <a:custGeom>
              <a:rect b="b" l="l" r="r" t="t"/>
              <a:pathLst>
                <a:path extrusionOk="0" h="3866" w="10399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3153"/>
                  </a:lnTo>
                  <a:cubicBezTo>
                    <a:pt x="9757" y="3153"/>
                    <a:pt x="9628" y="3338"/>
                    <a:pt x="9628" y="3509"/>
                  </a:cubicBezTo>
                  <a:cubicBezTo>
                    <a:pt x="9628" y="3695"/>
                    <a:pt x="9814" y="3866"/>
                    <a:pt x="10042" y="3866"/>
                  </a:cubicBezTo>
                  <a:cubicBezTo>
                    <a:pt x="10227" y="3866"/>
                    <a:pt x="10398" y="3695"/>
                    <a:pt x="10398" y="3509"/>
                  </a:cubicBezTo>
                  <a:cubicBezTo>
                    <a:pt x="10398" y="3338"/>
                    <a:pt x="10284" y="3153"/>
                    <a:pt x="10170" y="3153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 rot="-5400000">
              <a:off x="3085206" y="3642908"/>
              <a:ext cx="1140330" cy="196087"/>
            </a:xfrm>
            <a:custGeom>
              <a:rect b="b" l="l" r="r" t="t"/>
              <a:pathLst>
                <a:path extrusionOk="0" h="4508" w="26216">
                  <a:moveTo>
                    <a:pt x="25859" y="0"/>
                  </a:moveTo>
                  <a:cubicBezTo>
                    <a:pt x="25674" y="0"/>
                    <a:pt x="25560" y="114"/>
                    <a:pt x="25503" y="229"/>
                  </a:cubicBezTo>
                  <a:lnTo>
                    <a:pt x="16531" y="229"/>
                  </a:lnTo>
                  <a:lnTo>
                    <a:pt x="12481" y="4279"/>
                  </a:lnTo>
                  <a:lnTo>
                    <a:pt x="11240" y="4279"/>
                  </a:lnTo>
                  <a:lnTo>
                    <a:pt x="11240" y="57"/>
                  </a:lnTo>
                  <a:lnTo>
                    <a:pt x="1" y="57"/>
                  </a:lnTo>
                  <a:lnTo>
                    <a:pt x="1" y="286"/>
                  </a:lnTo>
                  <a:lnTo>
                    <a:pt x="10997" y="286"/>
                  </a:lnTo>
                  <a:lnTo>
                    <a:pt x="10997" y="4507"/>
                  </a:lnTo>
                  <a:lnTo>
                    <a:pt x="12609" y="4507"/>
                  </a:lnTo>
                  <a:lnTo>
                    <a:pt x="16645" y="471"/>
                  </a:lnTo>
                  <a:lnTo>
                    <a:pt x="25503" y="471"/>
                  </a:lnTo>
                  <a:cubicBezTo>
                    <a:pt x="25560" y="642"/>
                    <a:pt x="25674" y="771"/>
                    <a:pt x="25859" y="771"/>
                  </a:cubicBezTo>
                  <a:cubicBezTo>
                    <a:pt x="26087" y="771"/>
                    <a:pt x="26216" y="585"/>
                    <a:pt x="26216" y="357"/>
                  </a:cubicBezTo>
                  <a:cubicBezTo>
                    <a:pt x="26216" y="171"/>
                    <a:pt x="26087" y="0"/>
                    <a:pt x="2585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 rot="-5400000">
              <a:off x="2913348" y="3546126"/>
              <a:ext cx="1336374" cy="193607"/>
            </a:xfrm>
            <a:custGeom>
              <a:rect b="b" l="l" r="r" t="t"/>
              <a:pathLst>
                <a:path extrusionOk="0" h="4451" w="30723">
                  <a:moveTo>
                    <a:pt x="30309" y="1"/>
                  </a:moveTo>
                  <a:cubicBezTo>
                    <a:pt x="30195" y="1"/>
                    <a:pt x="30010" y="115"/>
                    <a:pt x="29953" y="300"/>
                  </a:cubicBezTo>
                  <a:lnTo>
                    <a:pt x="16232" y="300"/>
                  </a:lnTo>
                  <a:lnTo>
                    <a:pt x="12609" y="3866"/>
                  </a:lnTo>
                  <a:lnTo>
                    <a:pt x="12609" y="714"/>
                  </a:lnTo>
                  <a:lnTo>
                    <a:pt x="1" y="714"/>
                  </a:lnTo>
                  <a:lnTo>
                    <a:pt x="1" y="956"/>
                  </a:lnTo>
                  <a:lnTo>
                    <a:pt x="12367" y="956"/>
                  </a:lnTo>
                  <a:lnTo>
                    <a:pt x="12367" y="4451"/>
                  </a:lnTo>
                  <a:lnTo>
                    <a:pt x="16346" y="528"/>
                  </a:lnTo>
                  <a:lnTo>
                    <a:pt x="29953" y="528"/>
                  </a:lnTo>
                  <a:cubicBezTo>
                    <a:pt x="30010" y="657"/>
                    <a:pt x="30195" y="771"/>
                    <a:pt x="30309" y="771"/>
                  </a:cubicBezTo>
                  <a:cubicBezTo>
                    <a:pt x="30552" y="771"/>
                    <a:pt x="30723" y="600"/>
                    <a:pt x="30723" y="414"/>
                  </a:cubicBezTo>
                  <a:cubicBezTo>
                    <a:pt x="30723" y="172"/>
                    <a:pt x="30552" y="1"/>
                    <a:pt x="3030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 rot="-5400000">
              <a:off x="2875811" y="3622116"/>
              <a:ext cx="1233415" cy="144586"/>
            </a:xfrm>
            <a:custGeom>
              <a:rect b="b" l="l" r="r" t="t"/>
              <a:pathLst>
                <a:path extrusionOk="0" h="3324" w="28356">
                  <a:moveTo>
                    <a:pt x="27942" y="0"/>
                  </a:moveTo>
                  <a:cubicBezTo>
                    <a:pt x="27813" y="0"/>
                    <a:pt x="27642" y="114"/>
                    <a:pt x="27585" y="228"/>
                  </a:cubicBezTo>
                  <a:lnTo>
                    <a:pt x="16175" y="228"/>
                  </a:lnTo>
                  <a:lnTo>
                    <a:pt x="13679" y="2796"/>
                  </a:lnTo>
                  <a:lnTo>
                    <a:pt x="13679" y="1127"/>
                  </a:lnTo>
                  <a:lnTo>
                    <a:pt x="1" y="1127"/>
                  </a:lnTo>
                  <a:lnTo>
                    <a:pt x="1" y="1369"/>
                  </a:lnTo>
                  <a:lnTo>
                    <a:pt x="13436" y="1369"/>
                  </a:lnTo>
                  <a:lnTo>
                    <a:pt x="13436" y="3323"/>
                  </a:lnTo>
                  <a:lnTo>
                    <a:pt x="16289" y="471"/>
                  </a:lnTo>
                  <a:lnTo>
                    <a:pt x="27585" y="471"/>
                  </a:lnTo>
                  <a:cubicBezTo>
                    <a:pt x="27642" y="656"/>
                    <a:pt x="27813" y="770"/>
                    <a:pt x="27942" y="770"/>
                  </a:cubicBezTo>
                  <a:cubicBezTo>
                    <a:pt x="28170" y="770"/>
                    <a:pt x="28355" y="585"/>
                    <a:pt x="28355" y="357"/>
                  </a:cubicBezTo>
                  <a:cubicBezTo>
                    <a:pt x="28355" y="171"/>
                    <a:pt x="28170" y="0"/>
                    <a:pt x="2794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 rot="-5400000">
              <a:off x="2601887" y="3552324"/>
              <a:ext cx="1419541" cy="98043"/>
            </a:xfrm>
            <a:custGeom>
              <a:rect b="b" l="l" r="r" t="t"/>
              <a:pathLst>
                <a:path extrusionOk="0" h="2254" w="32635">
                  <a:moveTo>
                    <a:pt x="16289" y="0"/>
                  </a:moveTo>
                  <a:lnTo>
                    <a:pt x="14321" y="1897"/>
                  </a:lnTo>
                  <a:lnTo>
                    <a:pt x="1" y="1897"/>
                  </a:lnTo>
                  <a:lnTo>
                    <a:pt x="1" y="2140"/>
                  </a:lnTo>
                  <a:lnTo>
                    <a:pt x="14449" y="2140"/>
                  </a:lnTo>
                  <a:lnTo>
                    <a:pt x="16346" y="229"/>
                  </a:lnTo>
                  <a:lnTo>
                    <a:pt x="21395" y="229"/>
                  </a:lnTo>
                  <a:lnTo>
                    <a:pt x="23178" y="2012"/>
                  </a:lnTo>
                  <a:lnTo>
                    <a:pt x="31864" y="2012"/>
                  </a:lnTo>
                  <a:cubicBezTo>
                    <a:pt x="31921" y="2197"/>
                    <a:pt x="32092" y="2254"/>
                    <a:pt x="32221" y="2254"/>
                  </a:cubicBezTo>
                  <a:cubicBezTo>
                    <a:pt x="32449" y="2254"/>
                    <a:pt x="32634" y="2140"/>
                    <a:pt x="32634" y="1897"/>
                  </a:cubicBezTo>
                  <a:cubicBezTo>
                    <a:pt x="32634" y="1655"/>
                    <a:pt x="32449" y="1541"/>
                    <a:pt x="32221" y="1541"/>
                  </a:cubicBezTo>
                  <a:cubicBezTo>
                    <a:pt x="32035" y="1541"/>
                    <a:pt x="31921" y="1655"/>
                    <a:pt x="31864" y="1783"/>
                  </a:cubicBezTo>
                  <a:lnTo>
                    <a:pt x="23306" y="1783"/>
                  </a:lnTo>
                  <a:lnTo>
                    <a:pt x="2152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 rot="-5400000">
              <a:off x="2574592" y="3483446"/>
              <a:ext cx="1556645" cy="98696"/>
            </a:xfrm>
            <a:custGeom>
              <a:rect b="b" l="l" r="r" t="t"/>
              <a:pathLst>
                <a:path extrusionOk="0" h="2269" w="35787">
                  <a:moveTo>
                    <a:pt x="16703" y="1"/>
                  </a:moveTo>
                  <a:lnTo>
                    <a:pt x="14806" y="1841"/>
                  </a:lnTo>
                  <a:lnTo>
                    <a:pt x="1" y="1841"/>
                  </a:lnTo>
                  <a:lnTo>
                    <a:pt x="1" y="2083"/>
                  </a:lnTo>
                  <a:lnTo>
                    <a:pt x="14920" y="2083"/>
                  </a:lnTo>
                  <a:lnTo>
                    <a:pt x="16760" y="243"/>
                  </a:lnTo>
                  <a:lnTo>
                    <a:pt x="20810" y="243"/>
                  </a:lnTo>
                  <a:lnTo>
                    <a:pt x="22593" y="2026"/>
                  </a:lnTo>
                  <a:lnTo>
                    <a:pt x="35002" y="2026"/>
                  </a:lnTo>
                  <a:cubicBezTo>
                    <a:pt x="35073" y="2140"/>
                    <a:pt x="35244" y="2269"/>
                    <a:pt x="35358" y="2269"/>
                  </a:cubicBezTo>
                  <a:cubicBezTo>
                    <a:pt x="35601" y="2269"/>
                    <a:pt x="35786" y="2083"/>
                    <a:pt x="35786" y="1912"/>
                  </a:cubicBezTo>
                  <a:cubicBezTo>
                    <a:pt x="35786" y="1670"/>
                    <a:pt x="35601" y="1484"/>
                    <a:pt x="35358" y="1484"/>
                  </a:cubicBezTo>
                  <a:cubicBezTo>
                    <a:pt x="35244" y="1484"/>
                    <a:pt x="35073" y="1613"/>
                    <a:pt x="35002" y="1784"/>
                  </a:cubicBezTo>
                  <a:lnTo>
                    <a:pt x="22650" y="1784"/>
                  </a:lnTo>
                  <a:lnTo>
                    <a:pt x="2092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 rot="-5400000">
              <a:off x="2516589" y="3511045"/>
              <a:ext cx="1499576" cy="100566"/>
            </a:xfrm>
            <a:custGeom>
              <a:rect b="b" l="l" r="r" t="t"/>
              <a:pathLst>
                <a:path extrusionOk="0" h="2312" w="34475">
                  <a:moveTo>
                    <a:pt x="15747" y="1"/>
                  </a:moveTo>
                  <a:lnTo>
                    <a:pt x="13679" y="2012"/>
                  </a:lnTo>
                  <a:lnTo>
                    <a:pt x="1" y="2012"/>
                  </a:lnTo>
                  <a:lnTo>
                    <a:pt x="1" y="2254"/>
                  </a:lnTo>
                  <a:lnTo>
                    <a:pt x="13793" y="2254"/>
                  </a:lnTo>
                  <a:lnTo>
                    <a:pt x="15818" y="229"/>
                  </a:lnTo>
                  <a:lnTo>
                    <a:pt x="22108" y="229"/>
                  </a:lnTo>
                  <a:lnTo>
                    <a:pt x="24019" y="2069"/>
                  </a:lnTo>
                  <a:lnTo>
                    <a:pt x="33761" y="2069"/>
                  </a:lnTo>
                  <a:cubicBezTo>
                    <a:pt x="33818" y="2197"/>
                    <a:pt x="33932" y="2311"/>
                    <a:pt x="34117" y="2311"/>
                  </a:cubicBezTo>
                  <a:cubicBezTo>
                    <a:pt x="34289" y="2311"/>
                    <a:pt x="34474" y="2140"/>
                    <a:pt x="34474" y="1955"/>
                  </a:cubicBezTo>
                  <a:cubicBezTo>
                    <a:pt x="34474" y="1712"/>
                    <a:pt x="34289" y="1541"/>
                    <a:pt x="34117" y="1541"/>
                  </a:cubicBezTo>
                  <a:cubicBezTo>
                    <a:pt x="33932" y="1541"/>
                    <a:pt x="33761" y="1655"/>
                    <a:pt x="33761" y="1841"/>
                  </a:cubicBezTo>
                  <a:lnTo>
                    <a:pt x="24076" y="1841"/>
                  </a:lnTo>
                  <a:lnTo>
                    <a:pt x="222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 rot="-5400000">
              <a:off x="2595407" y="3628314"/>
              <a:ext cx="1251380" cy="114224"/>
            </a:xfrm>
            <a:custGeom>
              <a:rect b="b" l="l" r="r" t="t"/>
              <a:pathLst>
                <a:path extrusionOk="0" h="2626" w="28769">
                  <a:moveTo>
                    <a:pt x="15519" y="1"/>
                  </a:moveTo>
                  <a:lnTo>
                    <a:pt x="13137" y="2383"/>
                  </a:lnTo>
                  <a:lnTo>
                    <a:pt x="1" y="2383"/>
                  </a:lnTo>
                  <a:lnTo>
                    <a:pt x="1" y="2625"/>
                  </a:lnTo>
                  <a:lnTo>
                    <a:pt x="13251" y="2625"/>
                  </a:lnTo>
                  <a:lnTo>
                    <a:pt x="15633" y="243"/>
                  </a:lnTo>
                  <a:lnTo>
                    <a:pt x="22707" y="243"/>
                  </a:lnTo>
                  <a:lnTo>
                    <a:pt x="24547" y="2083"/>
                  </a:lnTo>
                  <a:lnTo>
                    <a:pt x="28056" y="2083"/>
                  </a:lnTo>
                  <a:cubicBezTo>
                    <a:pt x="28056" y="2268"/>
                    <a:pt x="28227" y="2383"/>
                    <a:pt x="28412" y="2383"/>
                  </a:cubicBezTo>
                  <a:cubicBezTo>
                    <a:pt x="28583" y="2383"/>
                    <a:pt x="28769" y="2197"/>
                    <a:pt x="28769" y="1969"/>
                  </a:cubicBezTo>
                  <a:cubicBezTo>
                    <a:pt x="28769" y="1784"/>
                    <a:pt x="28583" y="1612"/>
                    <a:pt x="28412" y="1612"/>
                  </a:cubicBezTo>
                  <a:cubicBezTo>
                    <a:pt x="28227" y="1612"/>
                    <a:pt x="28113" y="1726"/>
                    <a:pt x="28056" y="1841"/>
                  </a:cubicBezTo>
                  <a:lnTo>
                    <a:pt x="24661" y="1841"/>
                  </a:lnTo>
                  <a:lnTo>
                    <a:pt x="2282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1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3" name="Google Shape;783;p31"/>
          <p:cNvGrpSpPr/>
          <p:nvPr/>
        </p:nvGrpSpPr>
        <p:grpSpPr>
          <a:xfrm rot="5400000">
            <a:off x="1013603" y="2942924"/>
            <a:ext cx="894897" cy="2922106"/>
            <a:chOff x="6961407" y="2871131"/>
            <a:chExt cx="439278" cy="1434374"/>
          </a:xfrm>
        </p:grpSpPr>
        <p:sp>
          <p:nvSpPr>
            <p:cNvPr id="784" name="Google Shape;784;p31"/>
            <p:cNvSpPr/>
            <p:nvPr/>
          </p:nvSpPr>
          <p:spPr>
            <a:xfrm rot="-5400000">
              <a:off x="6647504" y="3552324"/>
              <a:ext cx="1374825" cy="131536"/>
            </a:xfrm>
            <a:custGeom>
              <a:rect b="b" l="l" r="r" t="t"/>
              <a:pathLst>
                <a:path extrusionOk="0" h="3024" w="31607">
                  <a:moveTo>
                    <a:pt x="31193" y="0"/>
                  </a:moveTo>
                  <a:cubicBezTo>
                    <a:pt x="31079" y="0"/>
                    <a:pt x="30893" y="114"/>
                    <a:pt x="30836" y="300"/>
                  </a:cubicBezTo>
                  <a:lnTo>
                    <a:pt x="17287" y="300"/>
                  </a:lnTo>
                  <a:lnTo>
                    <a:pt x="17287" y="2796"/>
                  </a:lnTo>
                  <a:lnTo>
                    <a:pt x="0" y="2796"/>
                  </a:lnTo>
                  <a:lnTo>
                    <a:pt x="0" y="3024"/>
                  </a:lnTo>
                  <a:lnTo>
                    <a:pt x="17529" y="3024"/>
                  </a:lnTo>
                  <a:lnTo>
                    <a:pt x="17529" y="528"/>
                  </a:lnTo>
                  <a:lnTo>
                    <a:pt x="30836" y="528"/>
                  </a:lnTo>
                  <a:cubicBezTo>
                    <a:pt x="30893" y="656"/>
                    <a:pt x="31079" y="770"/>
                    <a:pt x="31193" y="770"/>
                  </a:cubicBezTo>
                  <a:cubicBezTo>
                    <a:pt x="31435" y="770"/>
                    <a:pt x="31607" y="599"/>
                    <a:pt x="31607" y="414"/>
                  </a:cubicBezTo>
                  <a:cubicBezTo>
                    <a:pt x="31607" y="171"/>
                    <a:pt x="31435" y="0"/>
                    <a:pt x="3119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 rot="-5400000">
              <a:off x="6677278" y="3618071"/>
              <a:ext cx="1230283" cy="144586"/>
            </a:xfrm>
            <a:custGeom>
              <a:rect b="b" l="l" r="r" t="t"/>
              <a:pathLst>
                <a:path extrusionOk="0" h="3324" w="28284">
                  <a:moveTo>
                    <a:pt x="27870" y="0"/>
                  </a:moveTo>
                  <a:cubicBezTo>
                    <a:pt x="27741" y="0"/>
                    <a:pt x="27570" y="114"/>
                    <a:pt x="27513" y="228"/>
                  </a:cubicBezTo>
                  <a:lnTo>
                    <a:pt x="16103" y="228"/>
                  </a:lnTo>
                  <a:lnTo>
                    <a:pt x="16103" y="3081"/>
                  </a:lnTo>
                  <a:lnTo>
                    <a:pt x="0" y="3081"/>
                  </a:lnTo>
                  <a:lnTo>
                    <a:pt x="0" y="3324"/>
                  </a:lnTo>
                  <a:lnTo>
                    <a:pt x="16331" y="3324"/>
                  </a:lnTo>
                  <a:lnTo>
                    <a:pt x="16331" y="471"/>
                  </a:lnTo>
                  <a:lnTo>
                    <a:pt x="27513" y="471"/>
                  </a:lnTo>
                  <a:cubicBezTo>
                    <a:pt x="27570" y="656"/>
                    <a:pt x="27741" y="770"/>
                    <a:pt x="27870" y="770"/>
                  </a:cubicBezTo>
                  <a:cubicBezTo>
                    <a:pt x="28098" y="770"/>
                    <a:pt x="28283" y="585"/>
                    <a:pt x="28283" y="357"/>
                  </a:cubicBezTo>
                  <a:cubicBezTo>
                    <a:pt x="28283" y="171"/>
                    <a:pt x="28098" y="0"/>
                    <a:pt x="278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 rot="-5400000">
              <a:off x="6529931" y="3512306"/>
              <a:ext cx="1434374" cy="152024"/>
            </a:xfrm>
            <a:custGeom>
              <a:rect b="b" l="l" r="r" t="t"/>
              <a:pathLst>
                <a:path extrusionOk="0" h="3495" w="32976">
                  <a:moveTo>
                    <a:pt x="32562" y="1"/>
                  </a:moveTo>
                  <a:cubicBezTo>
                    <a:pt x="32448" y="1"/>
                    <a:pt x="32263" y="115"/>
                    <a:pt x="32206" y="286"/>
                  </a:cubicBezTo>
                  <a:lnTo>
                    <a:pt x="14976" y="286"/>
                  </a:lnTo>
                  <a:lnTo>
                    <a:pt x="14976" y="3267"/>
                  </a:lnTo>
                  <a:lnTo>
                    <a:pt x="0" y="3267"/>
                  </a:lnTo>
                  <a:lnTo>
                    <a:pt x="0" y="3495"/>
                  </a:lnTo>
                  <a:lnTo>
                    <a:pt x="15204" y="3495"/>
                  </a:lnTo>
                  <a:lnTo>
                    <a:pt x="15204" y="528"/>
                  </a:lnTo>
                  <a:lnTo>
                    <a:pt x="32206" y="528"/>
                  </a:lnTo>
                  <a:cubicBezTo>
                    <a:pt x="32263" y="642"/>
                    <a:pt x="32448" y="771"/>
                    <a:pt x="32562" y="771"/>
                  </a:cubicBezTo>
                  <a:cubicBezTo>
                    <a:pt x="32805" y="771"/>
                    <a:pt x="32976" y="585"/>
                    <a:pt x="32976" y="414"/>
                  </a:cubicBezTo>
                  <a:cubicBezTo>
                    <a:pt x="32976" y="172"/>
                    <a:pt x="32805" y="1"/>
                    <a:pt x="325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 rot="-5400000">
              <a:off x="6645331" y="3671116"/>
              <a:ext cx="1098138" cy="170641"/>
            </a:xfrm>
            <a:custGeom>
              <a:rect b="b" l="l" r="r" t="t"/>
              <a:pathLst>
                <a:path extrusionOk="0" h="3923" w="25246">
                  <a:moveTo>
                    <a:pt x="24832" y="0"/>
                  </a:moveTo>
                  <a:cubicBezTo>
                    <a:pt x="24718" y="0"/>
                    <a:pt x="24532" y="114"/>
                    <a:pt x="24475" y="285"/>
                  </a:cubicBezTo>
                  <a:lnTo>
                    <a:pt x="13835" y="285"/>
                  </a:lnTo>
                  <a:lnTo>
                    <a:pt x="13835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4078" y="3923"/>
                  </a:lnTo>
                  <a:lnTo>
                    <a:pt x="14078" y="528"/>
                  </a:lnTo>
                  <a:lnTo>
                    <a:pt x="24475" y="528"/>
                  </a:lnTo>
                  <a:cubicBezTo>
                    <a:pt x="24532" y="642"/>
                    <a:pt x="24718" y="770"/>
                    <a:pt x="24832" y="770"/>
                  </a:cubicBezTo>
                  <a:cubicBezTo>
                    <a:pt x="25074" y="770"/>
                    <a:pt x="25245" y="585"/>
                    <a:pt x="25245" y="414"/>
                  </a:cubicBezTo>
                  <a:cubicBezTo>
                    <a:pt x="25245" y="171"/>
                    <a:pt x="25074" y="0"/>
                    <a:pt x="248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 rot="-5400000">
              <a:off x="6506661" y="3582076"/>
              <a:ext cx="1284264" cy="162594"/>
            </a:xfrm>
            <a:custGeom>
              <a:rect b="b" l="l" r="r" t="t"/>
              <a:pathLst>
                <a:path extrusionOk="0" h="3738" w="29525">
                  <a:moveTo>
                    <a:pt x="29111" y="1"/>
                  </a:moveTo>
                  <a:cubicBezTo>
                    <a:pt x="28996" y="1"/>
                    <a:pt x="28811" y="115"/>
                    <a:pt x="28754" y="300"/>
                  </a:cubicBezTo>
                  <a:lnTo>
                    <a:pt x="12708" y="300"/>
                  </a:lnTo>
                  <a:lnTo>
                    <a:pt x="12708" y="3509"/>
                  </a:lnTo>
                  <a:lnTo>
                    <a:pt x="0" y="3509"/>
                  </a:lnTo>
                  <a:lnTo>
                    <a:pt x="0" y="3737"/>
                  </a:lnTo>
                  <a:lnTo>
                    <a:pt x="12951" y="3737"/>
                  </a:lnTo>
                  <a:lnTo>
                    <a:pt x="12951" y="528"/>
                  </a:lnTo>
                  <a:lnTo>
                    <a:pt x="28754" y="528"/>
                  </a:lnTo>
                  <a:cubicBezTo>
                    <a:pt x="28811" y="657"/>
                    <a:pt x="28996" y="771"/>
                    <a:pt x="29111" y="771"/>
                  </a:cubicBezTo>
                  <a:cubicBezTo>
                    <a:pt x="29353" y="771"/>
                    <a:pt x="29524" y="600"/>
                    <a:pt x="29524" y="414"/>
                  </a:cubicBezTo>
                  <a:cubicBezTo>
                    <a:pt x="29524" y="172"/>
                    <a:pt x="29353" y="1"/>
                    <a:pt x="2911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 rot="-5400000">
              <a:off x="6617711" y="3742147"/>
              <a:ext cx="953596" cy="173120"/>
            </a:xfrm>
            <a:custGeom>
              <a:rect b="b" l="l" r="r" t="t"/>
              <a:pathLst>
                <a:path extrusionOk="0" h="3980" w="21923">
                  <a:moveTo>
                    <a:pt x="21566" y="0"/>
                  </a:moveTo>
                  <a:cubicBezTo>
                    <a:pt x="21394" y="0"/>
                    <a:pt x="21209" y="114"/>
                    <a:pt x="21209" y="300"/>
                  </a:cubicBezTo>
                  <a:lnTo>
                    <a:pt x="11168" y="300"/>
                  </a:lnTo>
                  <a:lnTo>
                    <a:pt x="11168" y="3752"/>
                  </a:lnTo>
                  <a:lnTo>
                    <a:pt x="0" y="3752"/>
                  </a:lnTo>
                  <a:lnTo>
                    <a:pt x="0" y="3980"/>
                  </a:lnTo>
                  <a:lnTo>
                    <a:pt x="11410" y="3980"/>
                  </a:lnTo>
                  <a:lnTo>
                    <a:pt x="11410" y="542"/>
                  </a:lnTo>
                  <a:lnTo>
                    <a:pt x="21209" y="542"/>
                  </a:lnTo>
                  <a:cubicBezTo>
                    <a:pt x="21209" y="656"/>
                    <a:pt x="21394" y="771"/>
                    <a:pt x="21566" y="771"/>
                  </a:cubicBezTo>
                  <a:cubicBezTo>
                    <a:pt x="21751" y="771"/>
                    <a:pt x="21922" y="599"/>
                    <a:pt x="21922" y="414"/>
                  </a:cubicBezTo>
                  <a:cubicBezTo>
                    <a:pt x="21922" y="186"/>
                    <a:pt x="21751" y="0"/>
                    <a:pt x="215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 rot="-5400000">
              <a:off x="6516884" y="3690342"/>
              <a:ext cx="1059686" cy="170641"/>
            </a:xfrm>
            <a:custGeom>
              <a:rect b="b" l="l" r="r" t="t"/>
              <a:pathLst>
                <a:path extrusionOk="0" h="3923" w="24362">
                  <a:moveTo>
                    <a:pt x="24004" y="1"/>
                  </a:moveTo>
                  <a:cubicBezTo>
                    <a:pt x="23819" y="1"/>
                    <a:pt x="23648" y="115"/>
                    <a:pt x="23648" y="300"/>
                  </a:cubicBezTo>
                  <a:lnTo>
                    <a:pt x="10098" y="300"/>
                  </a:lnTo>
                  <a:lnTo>
                    <a:pt x="10098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0341" y="3923"/>
                  </a:lnTo>
                  <a:lnTo>
                    <a:pt x="10341" y="543"/>
                  </a:lnTo>
                  <a:lnTo>
                    <a:pt x="23648" y="543"/>
                  </a:lnTo>
                  <a:cubicBezTo>
                    <a:pt x="23648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1" name="Google Shape;791;p31"/>
          <p:cNvGrpSpPr/>
          <p:nvPr/>
        </p:nvGrpSpPr>
        <p:grpSpPr>
          <a:xfrm rot="-5400000">
            <a:off x="7956785" y="-950085"/>
            <a:ext cx="947978" cy="3517490"/>
            <a:chOff x="4128096" y="2589445"/>
            <a:chExt cx="465334" cy="1726630"/>
          </a:xfrm>
        </p:grpSpPr>
        <p:sp>
          <p:nvSpPr>
            <p:cNvPr id="792" name="Google Shape;792;p31"/>
            <p:cNvSpPr/>
            <p:nvPr/>
          </p:nvSpPr>
          <p:spPr>
            <a:xfrm rot="-5400000">
              <a:off x="4350516" y="3592343"/>
              <a:ext cx="447328" cy="38495"/>
            </a:xfrm>
            <a:custGeom>
              <a:rect b="b" l="l" r="r" t="t"/>
              <a:pathLst>
                <a:path extrusionOk="0" h="885" w="10284">
                  <a:moveTo>
                    <a:pt x="9927" y="0"/>
                  </a:moveTo>
                  <a:cubicBezTo>
                    <a:pt x="9742" y="0"/>
                    <a:pt x="9628" y="114"/>
                    <a:pt x="9571" y="242"/>
                  </a:cubicBezTo>
                  <a:lnTo>
                    <a:pt x="0" y="242"/>
                  </a:lnTo>
                  <a:lnTo>
                    <a:pt x="0" y="884"/>
                  </a:lnTo>
                  <a:lnTo>
                    <a:pt x="243" y="884"/>
                  </a:lnTo>
                  <a:lnTo>
                    <a:pt x="243" y="471"/>
                  </a:lnTo>
                  <a:lnTo>
                    <a:pt x="9571" y="471"/>
                  </a:lnTo>
                  <a:cubicBezTo>
                    <a:pt x="9628" y="656"/>
                    <a:pt x="9742" y="770"/>
                    <a:pt x="9927" y="770"/>
                  </a:cubicBezTo>
                  <a:cubicBezTo>
                    <a:pt x="10155" y="770"/>
                    <a:pt x="10284" y="599"/>
                    <a:pt x="10284" y="357"/>
                  </a:cubicBezTo>
                  <a:cubicBezTo>
                    <a:pt x="10284" y="171"/>
                    <a:pt x="10155" y="0"/>
                    <a:pt x="992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 rot="-5400000">
              <a:off x="4258650" y="2857151"/>
              <a:ext cx="602484" cy="67073"/>
            </a:xfrm>
            <a:custGeom>
              <a:rect b="b" l="l" r="r" t="t"/>
              <a:pathLst>
                <a:path extrusionOk="0" h="1542" w="13851">
                  <a:moveTo>
                    <a:pt x="13494" y="1"/>
                  </a:moveTo>
                  <a:cubicBezTo>
                    <a:pt x="13322" y="1"/>
                    <a:pt x="13137" y="58"/>
                    <a:pt x="13137" y="243"/>
                  </a:cubicBezTo>
                  <a:lnTo>
                    <a:pt x="1" y="243"/>
                  </a:lnTo>
                  <a:lnTo>
                    <a:pt x="1" y="1541"/>
                  </a:lnTo>
                  <a:lnTo>
                    <a:pt x="243" y="1541"/>
                  </a:lnTo>
                  <a:lnTo>
                    <a:pt x="243" y="472"/>
                  </a:lnTo>
                  <a:lnTo>
                    <a:pt x="13137" y="472"/>
                  </a:lnTo>
                  <a:cubicBezTo>
                    <a:pt x="13137" y="600"/>
                    <a:pt x="13322" y="714"/>
                    <a:pt x="13494" y="714"/>
                  </a:cubicBezTo>
                  <a:cubicBezTo>
                    <a:pt x="13679" y="714"/>
                    <a:pt x="13850" y="543"/>
                    <a:pt x="13850" y="357"/>
                  </a:cubicBezTo>
                  <a:cubicBezTo>
                    <a:pt x="13850" y="115"/>
                    <a:pt x="13679" y="1"/>
                    <a:pt x="1349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 rot="-5400000">
              <a:off x="4342753" y="2990231"/>
              <a:ext cx="395827" cy="105525"/>
            </a:xfrm>
            <a:custGeom>
              <a:rect b="b" l="l" r="r" t="t"/>
              <a:pathLst>
                <a:path extrusionOk="0" h="2426" w="9100">
                  <a:moveTo>
                    <a:pt x="8686" y="1"/>
                  </a:moveTo>
                  <a:cubicBezTo>
                    <a:pt x="8558" y="1"/>
                    <a:pt x="8387" y="115"/>
                    <a:pt x="8330" y="229"/>
                  </a:cubicBezTo>
                  <a:lnTo>
                    <a:pt x="0" y="229"/>
                  </a:lnTo>
                  <a:lnTo>
                    <a:pt x="0" y="2425"/>
                  </a:lnTo>
                  <a:lnTo>
                    <a:pt x="243" y="2425"/>
                  </a:lnTo>
                  <a:lnTo>
                    <a:pt x="243" y="471"/>
                  </a:lnTo>
                  <a:lnTo>
                    <a:pt x="8330" y="471"/>
                  </a:lnTo>
                  <a:cubicBezTo>
                    <a:pt x="8387" y="642"/>
                    <a:pt x="8558" y="771"/>
                    <a:pt x="8686" y="771"/>
                  </a:cubicBezTo>
                  <a:cubicBezTo>
                    <a:pt x="8914" y="771"/>
                    <a:pt x="9100" y="585"/>
                    <a:pt x="9100" y="357"/>
                  </a:cubicBezTo>
                  <a:cubicBezTo>
                    <a:pt x="9100" y="172"/>
                    <a:pt x="8914" y="1"/>
                    <a:pt x="868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1"/>
            <p:cNvSpPr/>
            <p:nvPr/>
          </p:nvSpPr>
          <p:spPr>
            <a:xfrm rot="-5400000">
              <a:off x="4236967" y="2935946"/>
              <a:ext cx="565859" cy="147065"/>
            </a:xfrm>
            <a:custGeom>
              <a:rect b="b" l="l" r="r" t="t"/>
              <a:pathLst>
                <a:path extrusionOk="0" h="3381" w="13009">
                  <a:moveTo>
                    <a:pt x="12594" y="0"/>
                  </a:moveTo>
                  <a:cubicBezTo>
                    <a:pt x="12480" y="0"/>
                    <a:pt x="12295" y="114"/>
                    <a:pt x="12238" y="242"/>
                  </a:cubicBezTo>
                  <a:lnTo>
                    <a:pt x="0" y="242"/>
                  </a:lnTo>
                  <a:lnTo>
                    <a:pt x="0" y="3380"/>
                  </a:lnTo>
                  <a:lnTo>
                    <a:pt x="243" y="3380"/>
                  </a:lnTo>
                  <a:lnTo>
                    <a:pt x="243" y="471"/>
                  </a:lnTo>
                  <a:lnTo>
                    <a:pt x="12238" y="471"/>
                  </a:lnTo>
                  <a:cubicBezTo>
                    <a:pt x="12295" y="656"/>
                    <a:pt x="12480" y="770"/>
                    <a:pt x="12594" y="770"/>
                  </a:cubicBezTo>
                  <a:cubicBezTo>
                    <a:pt x="12837" y="770"/>
                    <a:pt x="13008" y="599"/>
                    <a:pt x="13008" y="357"/>
                  </a:cubicBezTo>
                  <a:cubicBezTo>
                    <a:pt x="13008" y="171"/>
                    <a:pt x="12837" y="0"/>
                    <a:pt x="1259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1"/>
            <p:cNvSpPr/>
            <p:nvPr/>
          </p:nvSpPr>
          <p:spPr>
            <a:xfrm rot="-5400000">
              <a:off x="4284728" y="3027769"/>
              <a:ext cx="421317" cy="196087"/>
            </a:xfrm>
            <a:custGeom>
              <a:rect b="b" l="l" r="r" t="t"/>
              <a:pathLst>
                <a:path extrusionOk="0" h="4508" w="9686">
                  <a:moveTo>
                    <a:pt x="9329" y="0"/>
                  </a:moveTo>
                  <a:cubicBezTo>
                    <a:pt x="9157" y="0"/>
                    <a:pt x="8972" y="114"/>
                    <a:pt x="8972" y="300"/>
                  </a:cubicBezTo>
                  <a:lnTo>
                    <a:pt x="1" y="300"/>
                  </a:lnTo>
                  <a:lnTo>
                    <a:pt x="1" y="4507"/>
                  </a:lnTo>
                  <a:lnTo>
                    <a:pt x="243" y="4507"/>
                  </a:lnTo>
                  <a:lnTo>
                    <a:pt x="243" y="528"/>
                  </a:lnTo>
                  <a:lnTo>
                    <a:pt x="8972" y="528"/>
                  </a:lnTo>
                  <a:cubicBezTo>
                    <a:pt x="8972" y="656"/>
                    <a:pt x="9157" y="770"/>
                    <a:pt x="9329" y="770"/>
                  </a:cubicBezTo>
                  <a:cubicBezTo>
                    <a:pt x="9514" y="770"/>
                    <a:pt x="9685" y="585"/>
                    <a:pt x="9685" y="414"/>
                  </a:cubicBezTo>
                  <a:cubicBezTo>
                    <a:pt x="9685" y="171"/>
                    <a:pt x="9514" y="0"/>
                    <a:pt x="932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1"/>
            <p:cNvSpPr/>
            <p:nvPr/>
          </p:nvSpPr>
          <p:spPr>
            <a:xfrm rot="-5400000">
              <a:off x="3936988" y="3222875"/>
              <a:ext cx="1067777" cy="245108"/>
            </a:xfrm>
            <a:custGeom>
              <a:rect b="b" l="l" r="r" t="t"/>
              <a:pathLst>
                <a:path extrusionOk="0" h="5635" w="24548">
                  <a:moveTo>
                    <a:pt x="24190" y="0"/>
                  </a:moveTo>
                  <a:cubicBezTo>
                    <a:pt x="24005" y="0"/>
                    <a:pt x="23834" y="115"/>
                    <a:pt x="23834" y="229"/>
                  </a:cubicBezTo>
                  <a:lnTo>
                    <a:pt x="11525" y="229"/>
                  </a:lnTo>
                  <a:lnTo>
                    <a:pt x="11525" y="4151"/>
                  </a:lnTo>
                  <a:lnTo>
                    <a:pt x="1" y="4151"/>
                  </a:lnTo>
                  <a:lnTo>
                    <a:pt x="1" y="5634"/>
                  </a:lnTo>
                  <a:lnTo>
                    <a:pt x="243" y="5634"/>
                  </a:lnTo>
                  <a:lnTo>
                    <a:pt x="243" y="4393"/>
                  </a:lnTo>
                  <a:lnTo>
                    <a:pt x="11768" y="4393"/>
                  </a:lnTo>
                  <a:lnTo>
                    <a:pt x="11768" y="471"/>
                  </a:lnTo>
                  <a:lnTo>
                    <a:pt x="23834" y="471"/>
                  </a:lnTo>
                  <a:cubicBezTo>
                    <a:pt x="23834" y="642"/>
                    <a:pt x="24005" y="771"/>
                    <a:pt x="24190" y="771"/>
                  </a:cubicBezTo>
                  <a:cubicBezTo>
                    <a:pt x="24362" y="771"/>
                    <a:pt x="24547" y="585"/>
                    <a:pt x="24547" y="357"/>
                  </a:cubicBezTo>
                  <a:cubicBezTo>
                    <a:pt x="24547" y="172"/>
                    <a:pt x="24362" y="0"/>
                    <a:pt x="241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1"/>
            <p:cNvSpPr/>
            <p:nvPr/>
          </p:nvSpPr>
          <p:spPr>
            <a:xfrm rot="-5400000">
              <a:off x="3583049" y="3406216"/>
              <a:ext cx="1613105" cy="206613"/>
            </a:xfrm>
            <a:custGeom>
              <a:rect b="b" l="l" r="r" t="t"/>
              <a:pathLst>
                <a:path extrusionOk="0" h="4750" w="37085">
                  <a:moveTo>
                    <a:pt x="36670" y="0"/>
                  </a:moveTo>
                  <a:cubicBezTo>
                    <a:pt x="36542" y="0"/>
                    <a:pt x="36371" y="114"/>
                    <a:pt x="36314" y="228"/>
                  </a:cubicBezTo>
                  <a:lnTo>
                    <a:pt x="20325" y="228"/>
                  </a:lnTo>
                  <a:lnTo>
                    <a:pt x="20325" y="4507"/>
                  </a:lnTo>
                  <a:lnTo>
                    <a:pt x="1" y="4507"/>
                  </a:lnTo>
                  <a:lnTo>
                    <a:pt x="1" y="4750"/>
                  </a:lnTo>
                  <a:lnTo>
                    <a:pt x="20568" y="4750"/>
                  </a:lnTo>
                  <a:lnTo>
                    <a:pt x="20568" y="471"/>
                  </a:lnTo>
                  <a:lnTo>
                    <a:pt x="36314" y="471"/>
                  </a:lnTo>
                  <a:cubicBezTo>
                    <a:pt x="36371" y="642"/>
                    <a:pt x="36542" y="713"/>
                    <a:pt x="36670" y="713"/>
                  </a:cubicBezTo>
                  <a:cubicBezTo>
                    <a:pt x="36899" y="713"/>
                    <a:pt x="37084" y="585"/>
                    <a:pt x="37084" y="357"/>
                  </a:cubicBezTo>
                  <a:cubicBezTo>
                    <a:pt x="37084" y="171"/>
                    <a:pt x="36899" y="0"/>
                    <a:pt x="366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1"/>
            <p:cNvSpPr/>
            <p:nvPr/>
          </p:nvSpPr>
          <p:spPr>
            <a:xfrm rot="-5400000">
              <a:off x="3683572" y="3550758"/>
              <a:ext cx="1318409" cy="212224"/>
            </a:xfrm>
            <a:custGeom>
              <a:rect b="b" l="l" r="r" t="t"/>
              <a:pathLst>
                <a:path extrusionOk="0" h="4879" w="30310">
                  <a:moveTo>
                    <a:pt x="29896" y="0"/>
                  </a:moveTo>
                  <a:cubicBezTo>
                    <a:pt x="29767" y="0"/>
                    <a:pt x="29596" y="71"/>
                    <a:pt x="29539" y="243"/>
                  </a:cubicBezTo>
                  <a:lnTo>
                    <a:pt x="18956" y="243"/>
                  </a:lnTo>
                  <a:lnTo>
                    <a:pt x="18956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9198" y="4878"/>
                  </a:lnTo>
                  <a:lnTo>
                    <a:pt x="19198" y="485"/>
                  </a:lnTo>
                  <a:lnTo>
                    <a:pt x="29539" y="485"/>
                  </a:lnTo>
                  <a:cubicBezTo>
                    <a:pt x="29596" y="599"/>
                    <a:pt x="29767" y="713"/>
                    <a:pt x="29896" y="713"/>
                  </a:cubicBezTo>
                  <a:cubicBezTo>
                    <a:pt x="30124" y="713"/>
                    <a:pt x="30309" y="542"/>
                    <a:pt x="30309" y="357"/>
                  </a:cubicBezTo>
                  <a:cubicBezTo>
                    <a:pt x="30309" y="129"/>
                    <a:pt x="30124" y="0"/>
                    <a:pt x="298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1"/>
            <p:cNvSpPr/>
            <p:nvPr/>
          </p:nvSpPr>
          <p:spPr>
            <a:xfrm rot="-5400000">
              <a:off x="3890469" y="3910287"/>
              <a:ext cx="679996" cy="131580"/>
            </a:xfrm>
            <a:custGeom>
              <a:rect b="b" l="l" r="r" t="t"/>
              <a:pathLst>
                <a:path extrusionOk="0" h="3025" w="15633">
                  <a:moveTo>
                    <a:pt x="15219" y="1"/>
                  </a:moveTo>
                  <a:cubicBezTo>
                    <a:pt x="15034" y="1"/>
                    <a:pt x="14863" y="115"/>
                    <a:pt x="14863" y="357"/>
                  </a:cubicBezTo>
                  <a:cubicBezTo>
                    <a:pt x="14863" y="528"/>
                    <a:pt x="14977" y="714"/>
                    <a:pt x="15219" y="714"/>
                  </a:cubicBezTo>
                  <a:lnTo>
                    <a:pt x="15219" y="2796"/>
                  </a:lnTo>
                  <a:lnTo>
                    <a:pt x="1" y="2796"/>
                  </a:lnTo>
                  <a:lnTo>
                    <a:pt x="1" y="3024"/>
                  </a:lnTo>
                  <a:lnTo>
                    <a:pt x="15447" y="3024"/>
                  </a:lnTo>
                  <a:lnTo>
                    <a:pt x="15447" y="657"/>
                  </a:lnTo>
                  <a:cubicBezTo>
                    <a:pt x="15504" y="585"/>
                    <a:pt x="15633" y="471"/>
                    <a:pt x="15633" y="357"/>
                  </a:cubicBezTo>
                  <a:cubicBezTo>
                    <a:pt x="15633" y="115"/>
                    <a:pt x="15447" y="1"/>
                    <a:pt x="1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1"/>
            <p:cNvSpPr/>
            <p:nvPr/>
          </p:nvSpPr>
          <p:spPr>
            <a:xfrm rot="-5400000">
              <a:off x="3593294" y="3509501"/>
              <a:ext cx="1400924" cy="212224"/>
            </a:xfrm>
            <a:custGeom>
              <a:rect b="b" l="l" r="r" t="t"/>
              <a:pathLst>
                <a:path extrusionOk="0" h="4879" w="32207">
                  <a:moveTo>
                    <a:pt x="31850" y="0"/>
                  </a:moveTo>
                  <a:cubicBezTo>
                    <a:pt x="31678" y="0"/>
                    <a:pt x="31493" y="57"/>
                    <a:pt x="31493" y="243"/>
                  </a:cubicBezTo>
                  <a:lnTo>
                    <a:pt x="17715" y="243"/>
                  </a:lnTo>
                  <a:lnTo>
                    <a:pt x="17715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7943" y="4878"/>
                  </a:lnTo>
                  <a:lnTo>
                    <a:pt x="17943" y="485"/>
                  </a:lnTo>
                  <a:lnTo>
                    <a:pt x="31493" y="485"/>
                  </a:lnTo>
                  <a:cubicBezTo>
                    <a:pt x="31493" y="599"/>
                    <a:pt x="31678" y="714"/>
                    <a:pt x="31850" y="714"/>
                  </a:cubicBezTo>
                  <a:cubicBezTo>
                    <a:pt x="32035" y="714"/>
                    <a:pt x="32206" y="542"/>
                    <a:pt x="32206" y="357"/>
                  </a:cubicBezTo>
                  <a:cubicBezTo>
                    <a:pt x="32206" y="129"/>
                    <a:pt x="32035" y="0"/>
                    <a:pt x="318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1"/>
            <p:cNvSpPr/>
            <p:nvPr/>
          </p:nvSpPr>
          <p:spPr>
            <a:xfrm rot="-5400000">
              <a:off x="3468913" y="3442188"/>
              <a:ext cx="1533069" cy="214704"/>
            </a:xfrm>
            <a:custGeom>
              <a:rect b="b" l="l" r="r" t="t"/>
              <a:pathLst>
                <a:path extrusionOk="0" h="4936" w="35245">
                  <a:moveTo>
                    <a:pt x="34831" y="0"/>
                  </a:moveTo>
                  <a:cubicBezTo>
                    <a:pt x="34702" y="0"/>
                    <a:pt x="34531" y="71"/>
                    <a:pt x="34474" y="243"/>
                  </a:cubicBezTo>
                  <a:lnTo>
                    <a:pt x="16403" y="243"/>
                  </a:lnTo>
                  <a:lnTo>
                    <a:pt x="16403" y="4707"/>
                  </a:lnTo>
                  <a:lnTo>
                    <a:pt x="1" y="4707"/>
                  </a:lnTo>
                  <a:lnTo>
                    <a:pt x="1" y="4935"/>
                  </a:lnTo>
                  <a:lnTo>
                    <a:pt x="16645" y="4935"/>
                  </a:lnTo>
                  <a:lnTo>
                    <a:pt x="16645" y="485"/>
                  </a:lnTo>
                  <a:lnTo>
                    <a:pt x="34474" y="485"/>
                  </a:lnTo>
                  <a:cubicBezTo>
                    <a:pt x="34531" y="599"/>
                    <a:pt x="34702" y="713"/>
                    <a:pt x="34831" y="713"/>
                  </a:cubicBezTo>
                  <a:cubicBezTo>
                    <a:pt x="35059" y="713"/>
                    <a:pt x="35244" y="542"/>
                    <a:pt x="35244" y="357"/>
                  </a:cubicBezTo>
                  <a:cubicBezTo>
                    <a:pt x="35244" y="129"/>
                    <a:pt x="35059" y="0"/>
                    <a:pt x="3483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2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5" name="Google Shape;805;p32"/>
          <p:cNvGrpSpPr/>
          <p:nvPr/>
        </p:nvGrpSpPr>
        <p:grpSpPr>
          <a:xfrm rot="10800000">
            <a:off x="402247" y="-1174644"/>
            <a:ext cx="621971" cy="2700928"/>
            <a:chOff x="4792514" y="2979701"/>
            <a:chExt cx="305307" cy="1325804"/>
          </a:xfrm>
        </p:grpSpPr>
        <p:sp>
          <p:nvSpPr>
            <p:cNvPr id="806" name="Google Shape;806;p32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rect b="b" l="l" r="r" t="t"/>
              <a:pathLst>
                <a:path extrusionOk="0" h="2555" w="29111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2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rect b="b" l="l" r="r" t="t"/>
              <a:pathLst>
                <a:path extrusionOk="0" h="2440" w="3048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2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rect b="b" l="l" r="r" t="t"/>
              <a:pathLst>
                <a:path extrusionOk="0" h="2312" w="27514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2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rect b="b" l="l" r="r" t="t"/>
              <a:pathLst>
                <a:path extrusionOk="0" h="2326" w="25731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2"/>
            <p:cNvSpPr/>
            <p:nvPr/>
          </p:nvSpPr>
          <p:spPr>
            <a:xfrm rot="-5400000">
              <a:off x="4328765" y="3810699"/>
              <a:ext cx="958554" cy="31057"/>
            </a:xfrm>
            <a:custGeom>
              <a:rect b="b" l="l" r="r" t="t"/>
              <a:pathLst>
                <a:path extrusionOk="0" h="714" w="22037">
                  <a:moveTo>
                    <a:pt x="21623" y="1"/>
                  </a:moveTo>
                  <a:cubicBezTo>
                    <a:pt x="21508" y="1"/>
                    <a:pt x="21323" y="58"/>
                    <a:pt x="21266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21266" y="486"/>
                  </a:lnTo>
                  <a:cubicBezTo>
                    <a:pt x="21323" y="657"/>
                    <a:pt x="21508" y="714"/>
                    <a:pt x="21623" y="714"/>
                  </a:cubicBezTo>
                  <a:cubicBezTo>
                    <a:pt x="21865" y="714"/>
                    <a:pt x="22036" y="600"/>
                    <a:pt x="22036" y="357"/>
                  </a:cubicBezTo>
                  <a:cubicBezTo>
                    <a:pt x="22036" y="129"/>
                    <a:pt x="21865" y="1"/>
                    <a:pt x="2162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1" name="Google Shape;811;p32"/>
          <p:cNvGrpSpPr/>
          <p:nvPr/>
        </p:nvGrpSpPr>
        <p:grpSpPr>
          <a:xfrm>
            <a:off x="7456205" y="3275257"/>
            <a:ext cx="974558" cy="3164817"/>
            <a:chOff x="6278982" y="2751992"/>
            <a:chExt cx="478381" cy="1553513"/>
          </a:xfrm>
        </p:grpSpPr>
        <p:sp>
          <p:nvSpPr>
            <p:cNvPr id="812" name="Google Shape;812;p32"/>
            <p:cNvSpPr/>
            <p:nvPr/>
          </p:nvSpPr>
          <p:spPr>
            <a:xfrm rot="-5400000">
              <a:off x="6192439" y="3740581"/>
              <a:ext cx="1059686" cy="70161"/>
            </a:xfrm>
            <a:custGeom>
              <a:rect b="b" l="l" r="r" t="t"/>
              <a:pathLst>
                <a:path extrusionOk="0" h="1613" w="24362">
                  <a:moveTo>
                    <a:pt x="0" y="0"/>
                  </a:moveTo>
                  <a:lnTo>
                    <a:pt x="0" y="243"/>
                  </a:lnTo>
                  <a:lnTo>
                    <a:pt x="15917" y="243"/>
                  </a:lnTo>
                  <a:lnTo>
                    <a:pt x="17173" y="1313"/>
                  </a:lnTo>
                  <a:lnTo>
                    <a:pt x="23648" y="1313"/>
                  </a:lnTo>
                  <a:cubicBezTo>
                    <a:pt x="23705" y="1498"/>
                    <a:pt x="23819" y="1612"/>
                    <a:pt x="24004" y="1612"/>
                  </a:cubicBezTo>
                  <a:cubicBezTo>
                    <a:pt x="24176" y="1612"/>
                    <a:pt x="24361" y="1427"/>
                    <a:pt x="24361" y="1199"/>
                  </a:cubicBezTo>
                  <a:cubicBezTo>
                    <a:pt x="24361" y="1013"/>
                    <a:pt x="24176" y="842"/>
                    <a:pt x="24004" y="842"/>
                  </a:cubicBezTo>
                  <a:cubicBezTo>
                    <a:pt x="23819" y="842"/>
                    <a:pt x="23705" y="956"/>
                    <a:pt x="23648" y="1070"/>
                  </a:cubicBezTo>
                  <a:lnTo>
                    <a:pt x="17230" y="1070"/>
                  </a:lnTo>
                  <a:lnTo>
                    <a:pt x="1597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2"/>
            <p:cNvSpPr/>
            <p:nvPr/>
          </p:nvSpPr>
          <p:spPr>
            <a:xfrm rot="-5400000">
              <a:off x="6010359" y="3607522"/>
              <a:ext cx="1325804" cy="70161"/>
            </a:xfrm>
            <a:custGeom>
              <a:rect b="b" l="l" r="r" t="t"/>
              <a:pathLst>
                <a:path extrusionOk="0" h="1613" w="30480">
                  <a:moveTo>
                    <a:pt x="0" y="1"/>
                  </a:moveTo>
                  <a:lnTo>
                    <a:pt x="0" y="243"/>
                  </a:lnTo>
                  <a:lnTo>
                    <a:pt x="17173" y="243"/>
                  </a:lnTo>
                  <a:lnTo>
                    <a:pt x="18242" y="1370"/>
                  </a:lnTo>
                  <a:lnTo>
                    <a:pt x="29710" y="1370"/>
                  </a:lnTo>
                  <a:cubicBezTo>
                    <a:pt x="29767" y="1484"/>
                    <a:pt x="29952" y="1612"/>
                    <a:pt x="30066" y="1612"/>
                  </a:cubicBezTo>
                  <a:cubicBezTo>
                    <a:pt x="30309" y="1612"/>
                    <a:pt x="30480" y="1427"/>
                    <a:pt x="30480" y="1256"/>
                  </a:cubicBezTo>
                  <a:cubicBezTo>
                    <a:pt x="30480" y="1013"/>
                    <a:pt x="30309" y="842"/>
                    <a:pt x="30066" y="842"/>
                  </a:cubicBezTo>
                  <a:cubicBezTo>
                    <a:pt x="29952" y="842"/>
                    <a:pt x="29767" y="956"/>
                    <a:pt x="29710" y="1127"/>
                  </a:cubicBezTo>
                  <a:lnTo>
                    <a:pt x="18356" y="1127"/>
                  </a:lnTo>
                  <a:lnTo>
                    <a:pt x="172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2"/>
            <p:cNvSpPr/>
            <p:nvPr/>
          </p:nvSpPr>
          <p:spPr>
            <a:xfrm rot="-5400000">
              <a:off x="6022147" y="3665853"/>
              <a:ext cx="1214755" cy="64550"/>
            </a:xfrm>
            <a:custGeom>
              <a:rect b="b" l="l" r="r" t="t"/>
              <a:pathLst>
                <a:path extrusionOk="0" h="1484" w="27927">
                  <a:moveTo>
                    <a:pt x="0" y="0"/>
                  </a:moveTo>
                  <a:lnTo>
                    <a:pt x="0" y="229"/>
                  </a:lnTo>
                  <a:lnTo>
                    <a:pt x="17943" y="229"/>
                  </a:lnTo>
                  <a:lnTo>
                    <a:pt x="18898" y="1241"/>
                  </a:lnTo>
                  <a:lnTo>
                    <a:pt x="27157" y="1241"/>
                  </a:lnTo>
                  <a:cubicBezTo>
                    <a:pt x="27214" y="1427"/>
                    <a:pt x="27385" y="1484"/>
                    <a:pt x="27513" y="1484"/>
                  </a:cubicBezTo>
                  <a:cubicBezTo>
                    <a:pt x="27741" y="1484"/>
                    <a:pt x="27927" y="1298"/>
                    <a:pt x="27927" y="1127"/>
                  </a:cubicBezTo>
                  <a:cubicBezTo>
                    <a:pt x="27927" y="885"/>
                    <a:pt x="27741" y="771"/>
                    <a:pt x="27513" y="771"/>
                  </a:cubicBezTo>
                  <a:cubicBezTo>
                    <a:pt x="27385" y="771"/>
                    <a:pt x="27214" y="828"/>
                    <a:pt x="27157" y="999"/>
                  </a:cubicBezTo>
                  <a:lnTo>
                    <a:pt x="19012" y="999"/>
                  </a:lnTo>
                  <a:lnTo>
                    <a:pt x="180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2"/>
            <p:cNvSpPr/>
            <p:nvPr/>
          </p:nvSpPr>
          <p:spPr>
            <a:xfrm rot="-5400000">
              <a:off x="5843461" y="3619310"/>
              <a:ext cx="1279305" cy="93085"/>
            </a:xfrm>
            <a:custGeom>
              <a:rect b="b" l="l" r="r" t="t"/>
              <a:pathLst>
                <a:path extrusionOk="0" h="2140" w="29411">
                  <a:moveTo>
                    <a:pt x="28996" y="0"/>
                  </a:moveTo>
                  <a:cubicBezTo>
                    <a:pt x="28882" y="0"/>
                    <a:pt x="28697" y="57"/>
                    <a:pt x="28640" y="243"/>
                  </a:cubicBezTo>
                  <a:lnTo>
                    <a:pt x="20610" y="243"/>
                  </a:lnTo>
                  <a:lnTo>
                    <a:pt x="20610" y="1911"/>
                  </a:lnTo>
                  <a:lnTo>
                    <a:pt x="0" y="1911"/>
                  </a:lnTo>
                  <a:lnTo>
                    <a:pt x="0" y="2140"/>
                  </a:lnTo>
                  <a:lnTo>
                    <a:pt x="20852" y="2140"/>
                  </a:lnTo>
                  <a:lnTo>
                    <a:pt x="20852" y="485"/>
                  </a:lnTo>
                  <a:lnTo>
                    <a:pt x="28640" y="485"/>
                  </a:lnTo>
                  <a:cubicBezTo>
                    <a:pt x="28697" y="656"/>
                    <a:pt x="28882" y="713"/>
                    <a:pt x="28996" y="713"/>
                  </a:cubicBezTo>
                  <a:cubicBezTo>
                    <a:pt x="29239" y="713"/>
                    <a:pt x="29410" y="542"/>
                    <a:pt x="29410" y="357"/>
                  </a:cubicBezTo>
                  <a:cubicBezTo>
                    <a:pt x="29410" y="129"/>
                    <a:pt x="29239" y="0"/>
                    <a:pt x="289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2"/>
            <p:cNvSpPr/>
            <p:nvPr/>
          </p:nvSpPr>
          <p:spPr>
            <a:xfrm rot="-5400000">
              <a:off x="5753204" y="3565025"/>
              <a:ext cx="1374825" cy="106134"/>
            </a:xfrm>
            <a:custGeom>
              <a:rect b="b" l="l" r="r" t="t"/>
              <a:pathLst>
                <a:path extrusionOk="0" h="2440" w="31607">
                  <a:moveTo>
                    <a:pt x="31193" y="1"/>
                  </a:moveTo>
                  <a:cubicBezTo>
                    <a:pt x="31079" y="1"/>
                    <a:pt x="30893" y="58"/>
                    <a:pt x="30836" y="243"/>
                  </a:cubicBezTo>
                  <a:lnTo>
                    <a:pt x="19426" y="243"/>
                  </a:lnTo>
                  <a:lnTo>
                    <a:pt x="19426" y="2197"/>
                  </a:lnTo>
                  <a:lnTo>
                    <a:pt x="0" y="2197"/>
                  </a:lnTo>
                  <a:lnTo>
                    <a:pt x="0" y="2439"/>
                  </a:lnTo>
                  <a:lnTo>
                    <a:pt x="19669" y="2439"/>
                  </a:lnTo>
                  <a:lnTo>
                    <a:pt x="19669" y="471"/>
                  </a:lnTo>
                  <a:lnTo>
                    <a:pt x="30836" y="471"/>
                  </a:lnTo>
                  <a:cubicBezTo>
                    <a:pt x="30893" y="657"/>
                    <a:pt x="31079" y="714"/>
                    <a:pt x="31193" y="714"/>
                  </a:cubicBezTo>
                  <a:cubicBezTo>
                    <a:pt x="31435" y="714"/>
                    <a:pt x="31607" y="542"/>
                    <a:pt x="31607" y="357"/>
                  </a:cubicBezTo>
                  <a:cubicBezTo>
                    <a:pt x="31607" y="115"/>
                    <a:pt x="31435" y="1"/>
                    <a:pt x="311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2"/>
            <p:cNvSpPr/>
            <p:nvPr/>
          </p:nvSpPr>
          <p:spPr>
            <a:xfrm rot="-5400000">
              <a:off x="5618885" y="3466677"/>
              <a:ext cx="1553513" cy="124142"/>
            </a:xfrm>
            <a:custGeom>
              <a:rect b="b" l="l" r="r" t="t"/>
              <a:pathLst>
                <a:path extrusionOk="0" h="2854" w="35715">
                  <a:moveTo>
                    <a:pt x="35301" y="1"/>
                  </a:moveTo>
                  <a:cubicBezTo>
                    <a:pt x="35172" y="1"/>
                    <a:pt x="35001" y="58"/>
                    <a:pt x="34944" y="229"/>
                  </a:cubicBezTo>
                  <a:lnTo>
                    <a:pt x="18185" y="229"/>
                  </a:lnTo>
                  <a:lnTo>
                    <a:pt x="18185" y="2611"/>
                  </a:lnTo>
                  <a:lnTo>
                    <a:pt x="0" y="2611"/>
                  </a:lnTo>
                  <a:lnTo>
                    <a:pt x="0" y="2853"/>
                  </a:lnTo>
                  <a:lnTo>
                    <a:pt x="18413" y="2853"/>
                  </a:lnTo>
                  <a:lnTo>
                    <a:pt x="18413" y="471"/>
                  </a:lnTo>
                  <a:lnTo>
                    <a:pt x="34944" y="471"/>
                  </a:lnTo>
                  <a:cubicBezTo>
                    <a:pt x="35001" y="642"/>
                    <a:pt x="35172" y="714"/>
                    <a:pt x="35301" y="714"/>
                  </a:cubicBezTo>
                  <a:cubicBezTo>
                    <a:pt x="35529" y="714"/>
                    <a:pt x="35714" y="528"/>
                    <a:pt x="35714" y="357"/>
                  </a:cubicBezTo>
                  <a:cubicBezTo>
                    <a:pt x="35714" y="115"/>
                    <a:pt x="35529" y="1"/>
                    <a:pt x="3530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2"/>
            <p:cNvSpPr/>
            <p:nvPr/>
          </p:nvSpPr>
          <p:spPr>
            <a:xfrm rot="-5400000">
              <a:off x="5790418" y="3674835"/>
              <a:ext cx="1119234" cy="142106"/>
            </a:xfrm>
            <a:custGeom>
              <a:rect b="b" l="l" r="r" t="t"/>
              <a:pathLst>
                <a:path extrusionOk="0" h="3267" w="25731">
                  <a:moveTo>
                    <a:pt x="25374" y="1"/>
                  </a:moveTo>
                  <a:cubicBezTo>
                    <a:pt x="25188" y="1"/>
                    <a:pt x="25074" y="115"/>
                    <a:pt x="25017" y="243"/>
                  </a:cubicBezTo>
                  <a:lnTo>
                    <a:pt x="17044" y="243"/>
                  </a:lnTo>
                  <a:lnTo>
                    <a:pt x="17044" y="3038"/>
                  </a:lnTo>
                  <a:lnTo>
                    <a:pt x="0" y="3038"/>
                  </a:lnTo>
                  <a:lnTo>
                    <a:pt x="0" y="3267"/>
                  </a:lnTo>
                  <a:lnTo>
                    <a:pt x="17287" y="3267"/>
                  </a:lnTo>
                  <a:lnTo>
                    <a:pt x="17287" y="471"/>
                  </a:lnTo>
                  <a:lnTo>
                    <a:pt x="25017" y="471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2"/>
            <p:cNvSpPr/>
            <p:nvPr/>
          </p:nvSpPr>
          <p:spPr>
            <a:xfrm rot="-5400000">
              <a:off x="6430370" y="3978513"/>
              <a:ext cx="620405" cy="33580"/>
            </a:xfrm>
            <a:custGeom>
              <a:rect b="b" l="l" r="r" t="t"/>
              <a:pathLst>
                <a:path extrusionOk="0" h="772" w="14263">
                  <a:moveTo>
                    <a:pt x="13906" y="1"/>
                  </a:moveTo>
                  <a:cubicBezTo>
                    <a:pt x="13721" y="1"/>
                    <a:pt x="13607" y="115"/>
                    <a:pt x="13550" y="229"/>
                  </a:cubicBezTo>
                  <a:lnTo>
                    <a:pt x="0" y="229"/>
                  </a:lnTo>
                  <a:lnTo>
                    <a:pt x="0" y="472"/>
                  </a:lnTo>
                  <a:lnTo>
                    <a:pt x="13550" y="472"/>
                  </a:lnTo>
                  <a:cubicBezTo>
                    <a:pt x="13607" y="657"/>
                    <a:pt x="13721" y="771"/>
                    <a:pt x="13906" y="771"/>
                  </a:cubicBezTo>
                  <a:cubicBezTo>
                    <a:pt x="14078" y="771"/>
                    <a:pt x="14263" y="586"/>
                    <a:pt x="14263" y="358"/>
                  </a:cubicBezTo>
                  <a:cubicBezTo>
                    <a:pt x="14263" y="172"/>
                    <a:pt x="14078" y="1"/>
                    <a:pt x="139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2"/>
            <p:cNvSpPr/>
            <p:nvPr/>
          </p:nvSpPr>
          <p:spPr>
            <a:xfrm rot="-5400000">
              <a:off x="5858989" y="3544234"/>
              <a:ext cx="1460429" cy="62114"/>
            </a:xfrm>
            <a:custGeom>
              <a:rect b="b" l="l" r="r" t="t"/>
              <a:pathLst>
                <a:path extrusionOk="0" h="1428" w="33575">
                  <a:moveTo>
                    <a:pt x="0" y="1"/>
                  </a:moveTo>
                  <a:lnTo>
                    <a:pt x="0" y="243"/>
                  </a:lnTo>
                  <a:lnTo>
                    <a:pt x="18542" y="243"/>
                  </a:lnTo>
                  <a:lnTo>
                    <a:pt x="19483" y="1185"/>
                  </a:lnTo>
                  <a:lnTo>
                    <a:pt x="32862" y="1185"/>
                  </a:lnTo>
                  <a:cubicBezTo>
                    <a:pt x="32919" y="1313"/>
                    <a:pt x="33033" y="1427"/>
                    <a:pt x="33161" y="1427"/>
                  </a:cubicBezTo>
                  <a:cubicBezTo>
                    <a:pt x="33389" y="1427"/>
                    <a:pt x="33575" y="1256"/>
                    <a:pt x="33575" y="1013"/>
                  </a:cubicBezTo>
                  <a:cubicBezTo>
                    <a:pt x="33575" y="828"/>
                    <a:pt x="33389" y="657"/>
                    <a:pt x="33161" y="657"/>
                  </a:cubicBezTo>
                  <a:cubicBezTo>
                    <a:pt x="32976" y="657"/>
                    <a:pt x="32862" y="771"/>
                    <a:pt x="32805" y="956"/>
                  </a:cubicBezTo>
                  <a:lnTo>
                    <a:pt x="19612" y="956"/>
                  </a:lnTo>
                  <a:lnTo>
                    <a:pt x="1859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3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23" name="Google Shape;823;p3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3"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6" name="Google Shape;826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27" name="Google Shape;827;p3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3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830" name="Google Shape;830;p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" name="Google Shape;160;p5"/>
          <p:cNvGrpSpPr/>
          <p:nvPr/>
        </p:nvGrpSpPr>
        <p:grpSpPr>
          <a:xfrm rot="10800000">
            <a:off x="396301" y="-696824"/>
            <a:ext cx="1221552" cy="2622110"/>
            <a:chOff x="5452016" y="2824589"/>
            <a:chExt cx="689908" cy="1480916"/>
          </a:xfrm>
        </p:grpSpPr>
        <p:sp>
          <p:nvSpPr>
            <p:cNvPr id="161" name="Google Shape;161;p5"/>
            <p:cNvSpPr/>
            <p:nvPr/>
          </p:nvSpPr>
          <p:spPr>
            <a:xfrm rot="-5400000">
              <a:off x="5392462" y="3556043"/>
              <a:ext cx="1325804" cy="173120"/>
            </a:xfrm>
            <a:custGeom>
              <a:rect b="b" l="l" r="r" t="t"/>
              <a:pathLst>
                <a:path extrusionOk="0" h="3980" w="30480">
                  <a:moveTo>
                    <a:pt x="30066" y="0"/>
                  </a:moveTo>
                  <a:cubicBezTo>
                    <a:pt x="29952" y="0"/>
                    <a:pt x="29767" y="114"/>
                    <a:pt x="29710" y="300"/>
                  </a:cubicBezTo>
                  <a:lnTo>
                    <a:pt x="17829" y="300"/>
                  </a:lnTo>
                  <a:lnTo>
                    <a:pt x="14377" y="3751"/>
                  </a:lnTo>
                  <a:lnTo>
                    <a:pt x="11467" y="3751"/>
                  </a:lnTo>
                  <a:lnTo>
                    <a:pt x="11467" y="357"/>
                  </a:lnTo>
                  <a:lnTo>
                    <a:pt x="0" y="357"/>
                  </a:lnTo>
                  <a:lnTo>
                    <a:pt x="0" y="599"/>
                  </a:lnTo>
                  <a:lnTo>
                    <a:pt x="11225" y="599"/>
                  </a:lnTo>
                  <a:lnTo>
                    <a:pt x="11225" y="3979"/>
                  </a:lnTo>
                  <a:lnTo>
                    <a:pt x="14491" y="3979"/>
                  </a:lnTo>
                  <a:lnTo>
                    <a:pt x="17943" y="542"/>
                  </a:lnTo>
                  <a:lnTo>
                    <a:pt x="29710" y="542"/>
                  </a:lnTo>
                  <a:cubicBezTo>
                    <a:pt x="29767" y="656"/>
                    <a:pt x="29952" y="770"/>
                    <a:pt x="30066" y="770"/>
                  </a:cubicBezTo>
                  <a:cubicBezTo>
                    <a:pt x="30309" y="770"/>
                    <a:pt x="30480" y="599"/>
                    <a:pt x="30480" y="414"/>
                  </a:cubicBezTo>
                  <a:cubicBezTo>
                    <a:pt x="30480" y="185"/>
                    <a:pt x="30309" y="0"/>
                    <a:pt x="300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 rot="-5400000">
              <a:off x="5265885" y="3473528"/>
              <a:ext cx="1480916" cy="183037"/>
            </a:xfrm>
            <a:custGeom>
              <a:rect b="b" l="l" r="r" t="t"/>
              <a:pathLst>
                <a:path extrusionOk="0" h="4208" w="34046">
                  <a:moveTo>
                    <a:pt x="33632" y="0"/>
                  </a:moveTo>
                  <a:cubicBezTo>
                    <a:pt x="33518" y="0"/>
                    <a:pt x="33332" y="114"/>
                    <a:pt x="33275" y="228"/>
                  </a:cubicBezTo>
                  <a:lnTo>
                    <a:pt x="17757" y="228"/>
                  </a:lnTo>
                  <a:lnTo>
                    <a:pt x="14020" y="3980"/>
                  </a:lnTo>
                  <a:lnTo>
                    <a:pt x="12480" y="3980"/>
                  </a:lnTo>
                  <a:lnTo>
                    <a:pt x="12480" y="827"/>
                  </a:lnTo>
                  <a:lnTo>
                    <a:pt x="0" y="827"/>
                  </a:lnTo>
                  <a:lnTo>
                    <a:pt x="0" y="1070"/>
                  </a:lnTo>
                  <a:lnTo>
                    <a:pt x="12238" y="1070"/>
                  </a:lnTo>
                  <a:lnTo>
                    <a:pt x="12238" y="4208"/>
                  </a:lnTo>
                  <a:lnTo>
                    <a:pt x="14135" y="4208"/>
                  </a:lnTo>
                  <a:lnTo>
                    <a:pt x="17886" y="471"/>
                  </a:lnTo>
                  <a:lnTo>
                    <a:pt x="33275" y="471"/>
                  </a:lnTo>
                  <a:cubicBezTo>
                    <a:pt x="33332" y="642"/>
                    <a:pt x="33518" y="770"/>
                    <a:pt x="33632" y="770"/>
                  </a:cubicBezTo>
                  <a:cubicBezTo>
                    <a:pt x="33874" y="770"/>
                    <a:pt x="34046" y="585"/>
                    <a:pt x="34046" y="357"/>
                  </a:cubicBezTo>
                  <a:cubicBezTo>
                    <a:pt x="34046" y="171"/>
                    <a:pt x="33874" y="0"/>
                    <a:pt x="336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5330414" y="3589558"/>
              <a:ext cx="1245768" cy="186126"/>
            </a:xfrm>
            <a:custGeom>
              <a:rect b="b" l="l" r="r" t="t"/>
              <a:pathLst>
                <a:path extrusionOk="0" h="4279" w="28640">
                  <a:moveTo>
                    <a:pt x="28283" y="0"/>
                  </a:moveTo>
                  <a:cubicBezTo>
                    <a:pt x="28098" y="0"/>
                    <a:pt x="27984" y="57"/>
                    <a:pt x="27927" y="243"/>
                  </a:cubicBezTo>
                  <a:lnTo>
                    <a:pt x="17829" y="243"/>
                  </a:lnTo>
                  <a:lnTo>
                    <a:pt x="14020" y="4036"/>
                  </a:lnTo>
                  <a:lnTo>
                    <a:pt x="13250" y="4036"/>
                  </a:lnTo>
                  <a:lnTo>
                    <a:pt x="13250" y="1255"/>
                  </a:lnTo>
                  <a:lnTo>
                    <a:pt x="0" y="1255"/>
                  </a:lnTo>
                  <a:lnTo>
                    <a:pt x="0" y="1483"/>
                  </a:lnTo>
                  <a:lnTo>
                    <a:pt x="13008" y="1483"/>
                  </a:lnTo>
                  <a:lnTo>
                    <a:pt x="13008" y="4279"/>
                  </a:lnTo>
                  <a:lnTo>
                    <a:pt x="14078" y="4279"/>
                  </a:lnTo>
                  <a:lnTo>
                    <a:pt x="17886" y="471"/>
                  </a:lnTo>
                  <a:lnTo>
                    <a:pt x="27927" y="471"/>
                  </a:lnTo>
                  <a:cubicBezTo>
                    <a:pt x="27984" y="656"/>
                    <a:pt x="28098" y="713"/>
                    <a:pt x="28283" y="713"/>
                  </a:cubicBezTo>
                  <a:cubicBezTo>
                    <a:pt x="28454" y="713"/>
                    <a:pt x="28640" y="599"/>
                    <a:pt x="28640" y="357"/>
                  </a:cubicBezTo>
                  <a:cubicBezTo>
                    <a:pt x="28640" y="114"/>
                    <a:pt x="28454" y="0"/>
                    <a:pt x="2828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5370411" y="3676053"/>
              <a:ext cx="1059686" cy="199219"/>
            </a:xfrm>
            <a:custGeom>
              <a:rect b="b" l="l" r="r" t="t"/>
              <a:pathLst>
                <a:path extrusionOk="0" h="4580" w="24362">
                  <a:moveTo>
                    <a:pt x="24004" y="1"/>
                  </a:moveTo>
                  <a:cubicBezTo>
                    <a:pt x="23819" y="1"/>
                    <a:pt x="23705" y="129"/>
                    <a:pt x="23648" y="300"/>
                  </a:cubicBezTo>
                  <a:lnTo>
                    <a:pt x="17700" y="300"/>
                  </a:lnTo>
                  <a:lnTo>
                    <a:pt x="14020" y="3980"/>
                  </a:lnTo>
                  <a:lnTo>
                    <a:pt x="14020" y="1613"/>
                  </a:lnTo>
                  <a:lnTo>
                    <a:pt x="0" y="1613"/>
                  </a:lnTo>
                  <a:lnTo>
                    <a:pt x="0" y="1841"/>
                  </a:lnTo>
                  <a:lnTo>
                    <a:pt x="13778" y="1841"/>
                  </a:lnTo>
                  <a:lnTo>
                    <a:pt x="13778" y="4579"/>
                  </a:lnTo>
                  <a:lnTo>
                    <a:pt x="17829" y="543"/>
                  </a:lnTo>
                  <a:lnTo>
                    <a:pt x="23648" y="543"/>
                  </a:lnTo>
                  <a:cubicBezTo>
                    <a:pt x="23705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rect b="b" l="l" r="r" t="t"/>
              <a:pathLst>
                <a:path extrusionOk="0" h="2197" w="21509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rect b="b" l="l" r="r" t="t"/>
              <a:pathLst>
                <a:path extrusionOk="0" h="2426" w="19969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rect b="b" l="l" r="r" t="t"/>
              <a:pathLst>
                <a:path extrusionOk="0" h="2854" w="25731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rect b="b" l="l" r="r" t="t"/>
              <a:pathLst>
                <a:path extrusionOk="0" h="3382" w="22579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rect b="b" l="l" r="r" t="t"/>
              <a:pathLst>
                <a:path extrusionOk="0" h="3866" w="19969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rect b="b" l="l" r="r" t="t"/>
              <a:pathLst>
                <a:path extrusionOk="0" h="4109" w="16874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 rot="-5400000">
              <a:off x="5841900" y="4018530"/>
              <a:ext cx="465336" cy="108613"/>
            </a:xfrm>
            <a:custGeom>
              <a:rect b="b" l="l" r="r" t="t"/>
              <a:pathLst>
                <a:path extrusionOk="0" h="2497" w="10698">
                  <a:moveTo>
                    <a:pt x="0" y="1"/>
                  </a:moveTo>
                  <a:lnTo>
                    <a:pt x="0" y="243"/>
                  </a:lnTo>
                  <a:lnTo>
                    <a:pt x="10455" y="243"/>
                  </a:lnTo>
                  <a:lnTo>
                    <a:pt x="10455" y="2497"/>
                  </a:lnTo>
                  <a:lnTo>
                    <a:pt x="10697" y="2497"/>
                  </a:lnTo>
                  <a:lnTo>
                    <a:pt x="1069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 rot="-5400000">
              <a:off x="5874501" y="4051132"/>
              <a:ext cx="431191" cy="77556"/>
            </a:xfrm>
            <a:custGeom>
              <a:rect b="b" l="l" r="r" t="t"/>
              <a:pathLst>
                <a:path extrusionOk="0" h="1783" w="9913">
                  <a:moveTo>
                    <a:pt x="0" y="0"/>
                  </a:moveTo>
                  <a:lnTo>
                    <a:pt x="0" y="243"/>
                  </a:lnTo>
                  <a:lnTo>
                    <a:pt x="9685" y="243"/>
                  </a:lnTo>
                  <a:lnTo>
                    <a:pt x="9685" y="1783"/>
                  </a:lnTo>
                  <a:lnTo>
                    <a:pt x="9913" y="1783"/>
                  </a:lnTo>
                  <a:lnTo>
                    <a:pt x="99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 rot="-5400000">
              <a:off x="5229613" y="3907503"/>
              <a:ext cx="620405" cy="175599"/>
            </a:xfrm>
            <a:custGeom>
              <a:rect b="b" l="l" r="r" t="t"/>
              <a:pathLst>
                <a:path extrusionOk="0" h="4037" w="14263">
                  <a:moveTo>
                    <a:pt x="13906" y="0"/>
                  </a:moveTo>
                  <a:cubicBezTo>
                    <a:pt x="13721" y="0"/>
                    <a:pt x="13607" y="57"/>
                    <a:pt x="13550" y="228"/>
                  </a:cubicBezTo>
                  <a:lnTo>
                    <a:pt x="10155" y="228"/>
                  </a:lnTo>
                  <a:lnTo>
                    <a:pt x="10155" y="3794"/>
                  </a:lnTo>
                  <a:lnTo>
                    <a:pt x="0" y="3794"/>
                  </a:lnTo>
                  <a:lnTo>
                    <a:pt x="0" y="4036"/>
                  </a:lnTo>
                  <a:lnTo>
                    <a:pt x="10398" y="4036"/>
                  </a:lnTo>
                  <a:lnTo>
                    <a:pt x="10398" y="471"/>
                  </a:lnTo>
                  <a:lnTo>
                    <a:pt x="13550" y="471"/>
                  </a:lnTo>
                  <a:cubicBezTo>
                    <a:pt x="13607" y="656"/>
                    <a:pt x="13721" y="713"/>
                    <a:pt x="13906" y="713"/>
                  </a:cubicBezTo>
                  <a:cubicBezTo>
                    <a:pt x="14078" y="713"/>
                    <a:pt x="14263" y="585"/>
                    <a:pt x="14263" y="357"/>
                  </a:cubicBezTo>
                  <a:cubicBezTo>
                    <a:pt x="14263" y="114"/>
                    <a:pt x="14078" y="0"/>
                    <a:pt x="1390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" name="Google Shape;174;p5"/>
          <p:cNvGrpSpPr/>
          <p:nvPr/>
        </p:nvGrpSpPr>
        <p:grpSpPr>
          <a:xfrm>
            <a:off x="6976252" y="3748210"/>
            <a:ext cx="1701243" cy="2750650"/>
            <a:chOff x="6976252" y="2907160"/>
            <a:chExt cx="1701243" cy="2750650"/>
          </a:xfrm>
        </p:grpSpPr>
        <p:grpSp>
          <p:nvGrpSpPr>
            <p:cNvPr id="175" name="Google Shape;175;p5"/>
            <p:cNvGrpSpPr/>
            <p:nvPr/>
          </p:nvGrpSpPr>
          <p:grpSpPr>
            <a:xfrm>
              <a:off x="6976252" y="2907160"/>
              <a:ext cx="847022" cy="2750650"/>
              <a:chOff x="6278982" y="2751992"/>
              <a:chExt cx="478381" cy="1553513"/>
            </a:xfrm>
          </p:grpSpPr>
          <p:sp>
            <p:nvSpPr>
              <p:cNvPr id="176" name="Google Shape;176;p5"/>
              <p:cNvSpPr/>
              <p:nvPr/>
            </p:nvSpPr>
            <p:spPr>
              <a:xfrm rot="-5400000">
                <a:off x="6192439" y="3740581"/>
                <a:ext cx="1059686" cy="70161"/>
              </a:xfrm>
              <a:custGeom>
                <a:rect b="b" l="l" r="r" t="t"/>
                <a:pathLst>
                  <a:path extrusionOk="0" h="1613" w="24362">
                    <a:moveTo>
                      <a:pt x="0" y="0"/>
                    </a:moveTo>
                    <a:lnTo>
                      <a:pt x="0" y="243"/>
                    </a:lnTo>
                    <a:lnTo>
                      <a:pt x="15917" y="243"/>
                    </a:lnTo>
                    <a:lnTo>
                      <a:pt x="17173" y="1313"/>
                    </a:lnTo>
                    <a:lnTo>
                      <a:pt x="23648" y="1313"/>
                    </a:lnTo>
                    <a:cubicBezTo>
                      <a:pt x="23705" y="1498"/>
                      <a:pt x="23819" y="1612"/>
                      <a:pt x="24004" y="1612"/>
                    </a:cubicBezTo>
                    <a:cubicBezTo>
                      <a:pt x="24176" y="1612"/>
                      <a:pt x="24361" y="1427"/>
                      <a:pt x="24361" y="1199"/>
                    </a:cubicBezTo>
                    <a:cubicBezTo>
                      <a:pt x="24361" y="1013"/>
                      <a:pt x="24176" y="842"/>
                      <a:pt x="24004" y="842"/>
                    </a:cubicBezTo>
                    <a:cubicBezTo>
                      <a:pt x="23819" y="842"/>
                      <a:pt x="23705" y="956"/>
                      <a:pt x="23648" y="1070"/>
                    </a:cubicBezTo>
                    <a:lnTo>
                      <a:pt x="17230" y="1070"/>
                    </a:lnTo>
                    <a:lnTo>
                      <a:pt x="1597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 rot="-5400000">
                <a:off x="6010359" y="3607522"/>
                <a:ext cx="1325804" cy="70161"/>
              </a:xfrm>
              <a:custGeom>
                <a:rect b="b" l="l" r="r" t="t"/>
                <a:pathLst>
                  <a:path extrusionOk="0" h="1613" w="30480">
                    <a:moveTo>
                      <a:pt x="0" y="1"/>
                    </a:moveTo>
                    <a:lnTo>
                      <a:pt x="0" y="243"/>
                    </a:lnTo>
                    <a:lnTo>
                      <a:pt x="17173" y="243"/>
                    </a:lnTo>
                    <a:lnTo>
                      <a:pt x="18242" y="1370"/>
                    </a:lnTo>
                    <a:lnTo>
                      <a:pt x="29710" y="1370"/>
                    </a:lnTo>
                    <a:cubicBezTo>
                      <a:pt x="29767" y="1484"/>
                      <a:pt x="29952" y="1612"/>
                      <a:pt x="30066" y="1612"/>
                    </a:cubicBezTo>
                    <a:cubicBezTo>
                      <a:pt x="30309" y="1612"/>
                      <a:pt x="30480" y="1427"/>
                      <a:pt x="30480" y="1256"/>
                    </a:cubicBezTo>
                    <a:cubicBezTo>
                      <a:pt x="30480" y="1013"/>
                      <a:pt x="30309" y="842"/>
                      <a:pt x="30066" y="842"/>
                    </a:cubicBezTo>
                    <a:cubicBezTo>
                      <a:pt x="29952" y="842"/>
                      <a:pt x="29767" y="956"/>
                      <a:pt x="29710" y="1127"/>
                    </a:cubicBezTo>
                    <a:lnTo>
                      <a:pt x="18356" y="1127"/>
                    </a:lnTo>
                    <a:lnTo>
                      <a:pt x="172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 rot="-5400000">
                <a:off x="6022147" y="3665853"/>
                <a:ext cx="1214755" cy="64550"/>
              </a:xfrm>
              <a:custGeom>
                <a:rect b="b" l="l" r="r" t="t"/>
                <a:pathLst>
                  <a:path extrusionOk="0" h="1484" w="27927">
                    <a:moveTo>
                      <a:pt x="0" y="0"/>
                    </a:moveTo>
                    <a:lnTo>
                      <a:pt x="0" y="229"/>
                    </a:lnTo>
                    <a:lnTo>
                      <a:pt x="17943" y="229"/>
                    </a:lnTo>
                    <a:lnTo>
                      <a:pt x="18898" y="1241"/>
                    </a:lnTo>
                    <a:lnTo>
                      <a:pt x="27157" y="1241"/>
                    </a:lnTo>
                    <a:cubicBezTo>
                      <a:pt x="27214" y="1427"/>
                      <a:pt x="27385" y="1484"/>
                      <a:pt x="27513" y="1484"/>
                    </a:cubicBezTo>
                    <a:cubicBezTo>
                      <a:pt x="27741" y="1484"/>
                      <a:pt x="27927" y="1298"/>
                      <a:pt x="27927" y="1127"/>
                    </a:cubicBezTo>
                    <a:cubicBezTo>
                      <a:pt x="27927" y="885"/>
                      <a:pt x="27741" y="771"/>
                      <a:pt x="27513" y="771"/>
                    </a:cubicBezTo>
                    <a:cubicBezTo>
                      <a:pt x="27385" y="771"/>
                      <a:pt x="27214" y="828"/>
                      <a:pt x="27157" y="999"/>
                    </a:cubicBezTo>
                    <a:lnTo>
                      <a:pt x="19012" y="999"/>
                    </a:lnTo>
                    <a:lnTo>
                      <a:pt x="1800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 rot="-5400000">
                <a:off x="5843461" y="3619310"/>
                <a:ext cx="1279305" cy="93085"/>
              </a:xfrm>
              <a:custGeom>
                <a:rect b="b" l="l" r="r" t="t"/>
                <a:pathLst>
                  <a:path extrusionOk="0" h="2140" w="29411">
                    <a:moveTo>
                      <a:pt x="28996" y="0"/>
                    </a:moveTo>
                    <a:cubicBezTo>
                      <a:pt x="28882" y="0"/>
                      <a:pt x="28697" y="57"/>
                      <a:pt x="28640" y="243"/>
                    </a:cubicBezTo>
                    <a:lnTo>
                      <a:pt x="20610" y="243"/>
                    </a:lnTo>
                    <a:lnTo>
                      <a:pt x="20610" y="1911"/>
                    </a:lnTo>
                    <a:lnTo>
                      <a:pt x="0" y="1911"/>
                    </a:lnTo>
                    <a:lnTo>
                      <a:pt x="0" y="2140"/>
                    </a:lnTo>
                    <a:lnTo>
                      <a:pt x="20852" y="2140"/>
                    </a:lnTo>
                    <a:lnTo>
                      <a:pt x="20852" y="485"/>
                    </a:lnTo>
                    <a:lnTo>
                      <a:pt x="28640" y="485"/>
                    </a:lnTo>
                    <a:cubicBezTo>
                      <a:pt x="28697" y="656"/>
                      <a:pt x="28882" y="713"/>
                      <a:pt x="28996" y="713"/>
                    </a:cubicBezTo>
                    <a:cubicBezTo>
                      <a:pt x="29239" y="713"/>
                      <a:pt x="29410" y="542"/>
                      <a:pt x="29410" y="357"/>
                    </a:cubicBezTo>
                    <a:cubicBezTo>
                      <a:pt x="29410" y="129"/>
                      <a:pt x="29239" y="0"/>
                      <a:pt x="289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 rot="-5400000">
                <a:off x="5753204" y="3565025"/>
                <a:ext cx="1374825" cy="106134"/>
              </a:xfrm>
              <a:custGeom>
                <a:rect b="b" l="l" r="r" t="t"/>
                <a:pathLst>
                  <a:path extrusionOk="0" h="2440" w="31607">
                    <a:moveTo>
                      <a:pt x="31193" y="1"/>
                    </a:moveTo>
                    <a:cubicBezTo>
                      <a:pt x="31079" y="1"/>
                      <a:pt x="30893" y="58"/>
                      <a:pt x="30836" y="243"/>
                    </a:cubicBezTo>
                    <a:lnTo>
                      <a:pt x="19426" y="243"/>
                    </a:lnTo>
                    <a:lnTo>
                      <a:pt x="19426" y="2197"/>
                    </a:lnTo>
                    <a:lnTo>
                      <a:pt x="0" y="2197"/>
                    </a:lnTo>
                    <a:lnTo>
                      <a:pt x="0" y="2439"/>
                    </a:lnTo>
                    <a:lnTo>
                      <a:pt x="19669" y="2439"/>
                    </a:lnTo>
                    <a:lnTo>
                      <a:pt x="19669" y="471"/>
                    </a:lnTo>
                    <a:lnTo>
                      <a:pt x="30836" y="471"/>
                    </a:lnTo>
                    <a:cubicBezTo>
                      <a:pt x="30893" y="657"/>
                      <a:pt x="31079" y="714"/>
                      <a:pt x="31193" y="714"/>
                    </a:cubicBezTo>
                    <a:cubicBezTo>
                      <a:pt x="31435" y="714"/>
                      <a:pt x="31607" y="542"/>
                      <a:pt x="31607" y="357"/>
                    </a:cubicBezTo>
                    <a:cubicBezTo>
                      <a:pt x="31607" y="115"/>
                      <a:pt x="31435" y="1"/>
                      <a:pt x="3119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5"/>
              <p:cNvSpPr/>
              <p:nvPr/>
            </p:nvSpPr>
            <p:spPr>
              <a:xfrm rot="-5400000">
                <a:off x="5618885" y="3466677"/>
                <a:ext cx="1553513" cy="124142"/>
              </a:xfrm>
              <a:custGeom>
                <a:rect b="b" l="l" r="r" t="t"/>
                <a:pathLst>
                  <a:path extrusionOk="0" h="2854" w="35715">
                    <a:moveTo>
                      <a:pt x="35301" y="1"/>
                    </a:moveTo>
                    <a:cubicBezTo>
                      <a:pt x="35172" y="1"/>
                      <a:pt x="35001" y="58"/>
                      <a:pt x="34944" y="229"/>
                    </a:cubicBezTo>
                    <a:lnTo>
                      <a:pt x="18185" y="229"/>
                    </a:lnTo>
                    <a:lnTo>
                      <a:pt x="18185" y="2611"/>
                    </a:lnTo>
                    <a:lnTo>
                      <a:pt x="0" y="2611"/>
                    </a:lnTo>
                    <a:lnTo>
                      <a:pt x="0" y="2853"/>
                    </a:lnTo>
                    <a:lnTo>
                      <a:pt x="18413" y="2853"/>
                    </a:lnTo>
                    <a:lnTo>
                      <a:pt x="18413" y="471"/>
                    </a:lnTo>
                    <a:lnTo>
                      <a:pt x="34944" y="471"/>
                    </a:lnTo>
                    <a:cubicBezTo>
                      <a:pt x="35001" y="642"/>
                      <a:pt x="35172" y="714"/>
                      <a:pt x="35301" y="714"/>
                    </a:cubicBezTo>
                    <a:cubicBezTo>
                      <a:pt x="35529" y="714"/>
                      <a:pt x="35714" y="528"/>
                      <a:pt x="35714" y="357"/>
                    </a:cubicBezTo>
                    <a:cubicBezTo>
                      <a:pt x="35714" y="115"/>
                      <a:pt x="35529" y="1"/>
                      <a:pt x="353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 rot="-5400000">
                <a:off x="5790418" y="3674835"/>
                <a:ext cx="1119234" cy="142106"/>
              </a:xfrm>
              <a:custGeom>
                <a:rect b="b" l="l" r="r" t="t"/>
                <a:pathLst>
                  <a:path extrusionOk="0" h="3267" w="25731">
                    <a:moveTo>
                      <a:pt x="25374" y="1"/>
                    </a:moveTo>
                    <a:cubicBezTo>
                      <a:pt x="25188" y="1"/>
                      <a:pt x="25074" y="115"/>
                      <a:pt x="25017" y="243"/>
                    </a:cubicBezTo>
                    <a:lnTo>
                      <a:pt x="17044" y="243"/>
                    </a:lnTo>
                    <a:lnTo>
                      <a:pt x="17044" y="3038"/>
                    </a:lnTo>
                    <a:lnTo>
                      <a:pt x="0" y="3038"/>
                    </a:lnTo>
                    <a:lnTo>
                      <a:pt x="0" y="3267"/>
                    </a:lnTo>
                    <a:lnTo>
                      <a:pt x="17287" y="3267"/>
                    </a:lnTo>
                    <a:lnTo>
                      <a:pt x="17287" y="471"/>
                    </a:lnTo>
                    <a:lnTo>
                      <a:pt x="25017" y="471"/>
                    </a:lnTo>
                    <a:cubicBezTo>
                      <a:pt x="25074" y="657"/>
                      <a:pt x="25188" y="771"/>
                      <a:pt x="25374" y="771"/>
                    </a:cubicBezTo>
                    <a:cubicBezTo>
                      <a:pt x="25545" y="771"/>
                      <a:pt x="25730" y="600"/>
                      <a:pt x="25730" y="357"/>
                    </a:cubicBezTo>
                    <a:cubicBezTo>
                      <a:pt x="25730" y="186"/>
                      <a:pt x="25545" y="1"/>
                      <a:pt x="253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 rot="-5400000">
                <a:off x="6430370" y="3978513"/>
                <a:ext cx="620405" cy="33580"/>
              </a:xfrm>
              <a:custGeom>
                <a:rect b="b" l="l" r="r" t="t"/>
                <a:pathLst>
                  <a:path extrusionOk="0" h="772" w="14263">
                    <a:moveTo>
                      <a:pt x="13906" y="1"/>
                    </a:moveTo>
                    <a:cubicBezTo>
                      <a:pt x="13721" y="1"/>
                      <a:pt x="13607" y="115"/>
                      <a:pt x="13550" y="229"/>
                    </a:cubicBezTo>
                    <a:lnTo>
                      <a:pt x="0" y="229"/>
                    </a:lnTo>
                    <a:lnTo>
                      <a:pt x="0" y="472"/>
                    </a:lnTo>
                    <a:lnTo>
                      <a:pt x="13550" y="472"/>
                    </a:lnTo>
                    <a:cubicBezTo>
                      <a:pt x="13607" y="657"/>
                      <a:pt x="13721" y="771"/>
                      <a:pt x="13906" y="771"/>
                    </a:cubicBezTo>
                    <a:cubicBezTo>
                      <a:pt x="14078" y="771"/>
                      <a:pt x="14263" y="586"/>
                      <a:pt x="14263" y="358"/>
                    </a:cubicBezTo>
                    <a:cubicBezTo>
                      <a:pt x="14263" y="172"/>
                      <a:pt x="14078" y="1"/>
                      <a:pt x="1390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 rot="-5400000">
                <a:off x="5858989" y="3544234"/>
                <a:ext cx="1460429" cy="62114"/>
              </a:xfrm>
              <a:custGeom>
                <a:rect b="b" l="l" r="r" t="t"/>
                <a:pathLst>
                  <a:path extrusionOk="0" h="1428" w="33575">
                    <a:moveTo>
                      <a:pt x="0" y="1"/>
                    </a:moveTo>
                    <a:lnTo>
                      <a:pt x="0" y="243"/>
                    </a:lnTo>
                    <a:lnTo>
                      <a:pt x="18542" y="243"/>
                    </a:lnTo>
                    <a:lnTo>
                      <a:pt x="19483" y="1185"/>
                    </a:lnTo>
                    <a:lnTo>
                      <a:pt x="32862" y="1185"/>
                    </a:lnTo>
                    <a:cubicBezTo>
                      <a:pt x="32919" y="1313"/>
                      <a:pt x="33033" y="1427"/>
                      <a:pt x="33161" y="1427"/>
                    </a:cubicBezTo>
                    <a:cubicBezTo>
                      <a:pt x="33389" y="1427"/>
                      <a:pt x="33575" y="1256"/>
                      <a:pt x="33575" y="1013"/>
                    </a:cubicBezTo>
                    <a:cubicBezTo>
                      <a:pt x="33575" y="828"/>
                      <a:pt x="33389" y="657"/>
                      <a:pt x="33161" y="657"/>
                    </a:cubicBezTo>
                    <a:cubicBezTo>
                      <a:pt x="32976" y="657"/>
                      <a:pt x="32862" y="771"/>
                      <a:pt x="32805" y="956"/>
                    </a:cubicBezTo>
                    <a:lnTo>
                      <a:pt x="19612" y="956"/>
                    </a:lnTo>
                    <a:lnTo>
                      <a:pt x="1859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5" name="Google Shape;185;p5"/>
            <p:cNvGrpSpPr/>
            <p:nvPr/>
          </p:nvGrpSpPr>
          <p:grpSpPr>
            <a:xfrm>
              <a:off x="7899710" y="3118109"/>
              <a:ext cx="777786" cy="2539702"/>
              <a:chOff x="6961407" y="2871131"/>
              <a:chExt cx="439278" cy="1434374"/>
            </a:xfrm>
          </p:grpSpPr>
          <p:sp>
            <p:nvSpPr>
              <p:cNvPr id="186" name="Google Shape;186;p5"/>
              <p:cNvSpPr/>
              <p:nvPr/>
            </p:nvSpPr>
            <p:spPr>
              <a:xfrm rot="-5400000">
                <a:off x="6647504" y="3552324"/>
                <a:ext cx="1374825" cy="131536"/>
              </a:xfrm>
              <a:custGeom>
                <a:rect b="b" l="l" r="r" t="t"/>
                <a:pathLst>
                  <a:path extrusionOk="0" h="3024" w="31607">
                    <a:moveTo>
                      <a:pt x="31193" y="0"/>
                    </a:moveTo>
                    <a:cubicBezTo>
                      <a:pt x="31079" y="0"/>
                      <a:pt x="30893" y="114"/>
                      <a:pt x="30836" y="300"/>
                    </a:cubicBezTo>
                    <a:lnTo>
                      <a:pt x="17287" y="300"/>
                    </a:lnTo>
                    <a:lnTo>
                      <a:pt x="17287" y="2796"/>
                    </a:lnTo>
                    <a:lnTo>
                      <a:pt x="0" y="2796"/>
                    </a:lnTo>
                    <a:lnTo>
                      <a:pt x="0" y="3024"/>
                    </a:lnTo>
                    <a:lnTo>
                      <a:pt x="17529" y="3024"/>
                    </a:lnTo>
                    <a:lnTo>
                      <a:pt x="17529" y="528"/>
                    </a:lnTo>
                    <a:lnTo>
                      <a:pt x="30836" y="528"/>
                    </a:lnTo>
                    <a:cubicBezTo>
                      <a:pt x="30893" y="656"/>
                      <a:pt x="31079" y="770"/>
                      <a:pt x="31193" y="770"/>
                    </a:cubicBezTo>
                    <a:cubicBezTo>
                      <a:pt x="31435" y="770"/>
                      <a:pt x="31607" y="599"/>
                      <a:pt x="31607" y="414"/>
                    </a:cubicBezTo>
                    <a:cubicBezTo>
                      <a:pt x="31607" y="171"/>
                      <a:pt x="31435" y="0"/>
                      <a:pt x="3119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 rot="-5400000">
                <a:off x="6677278" y="3618071"/>
                <a:ext cx="1230283" cy="144586"/>
              </a:xfrm>
              <a:custGeom>
                <a:rect b="b" l="l" r="r" t="t"/>
                <a:pathLst>
                  <a:path extrusionOk="0" h="3324" w="28284">
                    <a:moveTo>
                      <a:pt x="27870" y="0"/>
                    </a:moveTo>
                    <a:cubicBezTo>
                      <a:pt x="27741" y="0"/>
                      <a:pt x="27570" y="114"/>
                      <a:pt x="27513" y="228"/>
                    </a:cubicBezTo>
                    <a:lnTo>
                      <a:pt x="16103" y="228"/>
                    </a:lnTo>
                    <a:lnTo>
                      <a:pt x="16103" y="3081"/>
                    </a:lnTo>
                    <a:lnTo>
                      <a:pt x="0" y="3081"/>
                    </a:lnTo>
                    <a:lnTo>
                      <a:pt x="0" y="3324"/>
                    </a:lnTo>
                    <a:lnTo>
                      <a:pt x="16331" y="3324"/>
                    </a:lnTo>
                    <a:lnTo>
                      <a:pt x="16331" y="471"/>
                    </a:lnTo>
                    <a:lnTo>
                      <a:pt x="27513" y="471"/>
                    </a:lnTo>
                    <a:cubicBezTo>
                      <a:pt x="27570" y="656"/>
                      <a:pt x="27741" y="770"/>
                      <a:pt x="27870" y="770"/>
                    </a:cubicBezTo>
                    <a:cubicBezTo>
                      <a:pt x="28098" y="770"/>
                      <a:pt x="28283" y="585"/>
                      <a:pt x="28283" y="357"/>
                    </a:cubicBezTo>
                    <a:cubicBezTo>
                      <a:pt x="28283" y="171"/>
                      <a:pt x="28098" y="0"/>
                      <a:pt x="2787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 rot="-5400000">
                <a:off x="6529931" y="3512306"/>
                <a:ext cx="1434374" cy="152024"/>
              </a:xfrm>
              <a:custGeom>
                <a:rect b="b" l="l" r="r" t="t"/>
                <a:pathLst>
                  <a:path extrusionOk="0" h="3495" w="32976">
                    <a:moveTo>
                      <a:pt x="32562" y="1"/>
                    </a:moveTo>
                    <a:cubicBezTo>
                      <a:pt x="32448" y="1"/>
                      <a:pt x="32263" y="115"/>
                      <a:pt x="32206" y="286"/>
                    </a:cubicBezTo>
                    <a:lnTo>
                      <a:pt x="14976" y="286"/>
                    </a:lnTo>
                    <a:lnTo>
                      <a:pt x="14976" y="3267"/>
                    </a:lnTo>
                    <a:lnTo>
                      <a:pt x="0" y="3267"/>
                    </a:lnTo>
                    <a:lnTo>
                      <a:pt x="0" y="3495"/>
                    </a:lnTo>
                    <a:lnTo>
                      <a:pt x="15204" y="3495"/>
                    </a:lnTo>
                    <a:lnTo>
                      <a:pt x="15204" y="528"/>
                    </a:lnTo>
                    <a:lnTo>
                      <a:pt x="32206" y="528"/>
                    </a:lnTo>
                    <a:cubicBezTo>
                      <a:pt x="32263" y="642"/>
                      <a:pt x="32448" y="771"/>
                      <a:pt x="32562" y="771"/>
                    </a:cubicBezTo>
                    <a:cubicBezTo>
                      <a:pt x="32805" y="771"/>
                      <a:pt x="32976" y="585"/>
                      <a:pt x="32976" y="414"/>
                    </a:cubicBezTo>
                    <a:cubicBezTo>
                      <a:pt x="32976" y="172"/>
                      <a:pt x="32805" y="1"/>
                      <a:pt x="325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 rot="-5400000">
                <a:off x="6645331" y="3671116"/>
                <a:ext cx="1098138" cy="170641"/>
              </a:xfrm>
              <a:custGeom>
                <a:rect b="b" l="l" r="r" t="t"/>
                <a:pathLst>
                  <a:path extrusionOk="0" h="3923" w="25246">
                    <a:moveTo>
                      <a:pt x="24832" y="0"/>
                    </a:moveTo>
                    <a:cubicBezTo>
                      <a:pt x="24718" y="0"/>
                      <a:pt x="24532" y="114"/>
                      <a:pt x="24475" y="285"/>
                    </a:cubicBezTo>
                    <a:lnTo>
                      <a:pt x="13835" y="285"/>
                    </a:lnTo>
                    <a:lnTo>
                      <a:pt x="13835" y="3680"/>
                    </a:lnTo>
                    <a:lnTo>
                      <a:pt x="0" y="3680"/>
                    </a:lnTo>
                    <a:lnTo>
                      <a:pt x="0" y="3923"/>
                    </a:lnTo>
                    <a:lnTo>
                      <a:pt x="14078" y="3923"/>
                    </a:lnTo>
                    <a:lnTo>
                      <a:pt x="14078" y="528"/>
                    </a:lnTo>
                    <a:lnTo>
                      <a:pt x="24475" y="528"/>
                    </a:lnTo>
                    <a:cubicBezTo>
                      <a:pt x="24532" y="642"/>
                      <a:pt x="24718" y="770"/>
                      <a:pt x="24832" y="770"/>
                    </a:cubicBezTo>
                    <a:cubicBezTo>
                      <a:pt x="25074" y="770"/>
                      <a:pt x="25245" y="585"/>
                      <a:pt x="25245" y="414"/>
                    </a:cubicBezTo>
                    <a:cubicBezTo>
                      <a:pt x="25245" y="171"/>
                      <a:pt x="25074" y="0"/>
                      <a:pt x="2483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 rot="-5400000">
                <a:off x="6506661" y="3582076"/>
                <a:ext cx="1284264" cy="162594"/>
              </a:xfrm>
              <a:custGeom>
                <a:rect b="b" l="l" r="r" t="t"/>
                <a:pathLst>
                  <a:path extrusionOk="0" h="3738" w="29525">
                    <a:moveTo>
                      <a:pt x="29111" y="1"/>
                    </a:moveTo>
                    <a:cubicBezTo>
                      <a:pt x="28996" y="1"/>
                      <a:pt x="28811" y="115"/>
                      <a:pt x="28754" y="300"/>
                    </a:cubicBezTo>
                    <a:lnTo>
                      <a:pt x="12708" y="300"/>
                    </a:lnTo>
                    <a:lnTo>
                      <a:pt x="12708" y="3509"/>
                    </a:lnTo>
                    <a:lnTo>
                      <a:pt x="0" y="3509"/>
                    </a:lnTo>
                    <a:lnTo>
                      <a:pt x="0" y="3737"/>
                    </a:lnTo>
                    <a:lnTo>
                      <a:pt x="12951" y="3737"/>
                    </a:lnTo>
                    <a:lnTo>
                      <a:pt x="12951" y="528"/>
                    </a:lnTo>
                    <a:lnTo>
                      <a:pt x="28754" y="528"/>
                    </a:lnTo>
                    <a:cubicBezTo>
                      <a:pt x="28811" y="657"/>
                      <a:pt x="28996" y="771"/>
                      <a:pt x="29111" y="771"/>
                    </a:cubicBezTo>
                    <a:cubicBezTo>
                      <a:pt x="29353" y="771"/>
                      <a:pt x="29524" y="600"/>
                      <a:pt x="29524" y="414"/>
                    </a:cubicBezTo>
                    <a:cubicBezTo>
                      <a:pt x="29524" y="172"/>
                      <a:pt x="29353" y="1"/>
                      <a:pt x="2911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 rot="-5400000">
                <a:off x="6617711" y="3742147"/>
                <a:ext cx="953596" cy="173120"/>
              </a:xfrm>
              <a:custGeom>
                <a:rect b="b" l="l" r="r" t="t"/>
                <a:pathLst>
                  <a:path extrusionOk="0" h="3980" w="21923">
                    <a:moveTo>
                      <a:pt x="21566" y="0"/>
                    </a:moveTo>
                    <a:cubicBezTo>
                      <a:pt x="21394" y="0"/>
                      <a:pt x="21209" y="114"/>
                      <a:pt x="21209" y="300"/>
                    </a:cubicBezTo>
                    <a:lnTo>
                      <a:pt x="11168" y="300"/>
                    </a:lnTo>
                    <a:lnTo>
                      <a:pt x="11168" y="3752"/>
                    </a:lnTo>
                    <a:lnTo>
                      <a:pt x="0" y="3752"/>
                    </a:lnTo>
                    <a:lnTo>
                      <a:pt x="0" y="3980"/>
                    </a:lnTo>
                    <a:lnTo>
                      <a:pt x="11410" y="3980"/>
                    </a:lnTo>
                    <a:lnTo>
                      <a:pt x="11410" y="542"/>
                    </a:lnTo>
                    <a:lnTo>
                      <a:pt x="21209" y="542"/>
                    </a:lnTo>
                    <a:cubicBezTo>
                      <a:pt x="21209" y="656"/>
                      <a:pt x="21394" y="771"/>
                      <a:pt x="21566" y="771"/>
                    </a:cubicBezTo>
                    <a:cubicBezTo>
                      <a:pt x="21751" y="771"/>
                      <a:pt x="21922" y="599"/>
                      <a:pt x="21922" y="414"/>
                    </a:cubicBezTo>
                    <a:cubicBezTo>
                      <a:pt x="21922" y="186"/>
                      <a:pt x="21751" y="0"/>
                      <a:pt x="2156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5"/>
              <p:cNvSpPr/>
              <p:nvPr/>
            </p:nvSpPr>
            <p:spPr>
              <a:xfrm rot="-5400000">
                <a:off x="6516884" y="3690342"/>
                <a:ext cx="1059686" cy="170641"/>
              </a:xfrm>
              <a:custGeom>
                <a:rect b="b" l="l" r="r" t="t"/>
                <a:pathLst>
                  <a:path extrusionOk="0" h="3923" w="24362">
                    <a:moveTo>
                      <a:pt x="24004" y="1"/>
                    </a:moveTo>
                    <a:cubicBezTo>
                      <a:pt x="23819" y="1"/>
                      <a:pt x="23648" y="115"/>
                      <a:pt x="23648" y="300"/>
                    </a:cubicBezTo>
                    <a:lnTo>
                      <a:pt x="10098" y="300"/>
                    </a:lnTo>
                    <a:lnTo>
                      <a:pt x="10098" y="3680"/>
                    </a:lnTo>
                    <a:lnTo>
                      <a:pt x="0" y="3680"/>
                    </a:lnTo>
                    <a:lnTo>
                      <a:pt x="0" y="3923"/>
                    </a:lnTo>
                    <a:lnTo>
                      <a:pt x="10341" y="3923"/>
                    </a:lnTo>
                    <a:lnTo>
                      <a:pt x="10341" y="543"/>
                    </a:lnTo>
                    <a:lnTo>
                      <a:pt x="23648" y="543"/>
                    </a:lnTo>
                    <a:cubicBezTo>
                      <a:pt x="23648" y="657"/>
                      <a:pt x="23819" y="771"/>
                      <a:pt x="24004" y="771"/>
                    </a:cubicBezTo>
                    <a:cubicBezTo>
                      <a:pt x="24176" y="771"/>
                      <a:pt x="24361" y="600"/>
                      <a:pt x="24361" y="414"/>
                    </a:cubicBezTo>
                    <a:cubicBezTo>
                      <a:pt x="24361" y="186"/>
                      <a:pt x="24176" y="1"/>
                      <a:pt x="24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3" name="Google Shape;193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4" name="Google Shape;194;p5"/>
          <p:cNvSpPr txBox="1"/>
          <p:nvPr>
            <p:ph idx="1" type="subTitle"/>
          </p:nvPr>
        </p:nvSpPr>
        <p:spPr>
          <a:xfrm>
            <a:off x="5040058" y="2339784"/>
            <a:ext cx="2560500" cy="1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5" name="Google Shape;195;p5"/>
          <p:cNvSpPr txBox="1"/>
          <p:nvPr>
            <p:ph idx="2" type="subTitle"/>
          </p:nvPr>
        </p:nvSpPr>
        <p:spPr>
          <a:xfrm>
            <a:off x="1543450" y="2339784"/>
            <a:ext cx="2560500" cy="1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6" name="Google Shape;196;p5"/>
          <p:cNvSpPr txBox="1"/>
          <p:nvPr>
            <p:ph idx="3" type="subTitle"/>
          </p:nvPr>
        </p:nvSpPr>
        <p:spPr>
          <a:xfrm>
            <a:off x="5040051" y="1932150"/>
            <a:ext cx="2560500" cy="508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7" name="Google Shape;197;p5"/>
          <p:cNvSpPr txBox="1"/>
          <p:nvPr>
            <p:ph idx="4" type="subTitle"/>
          </p:nvPr>
        </p:nvSpPr>
        <p:spPr>
          <a:xfrm>
            <a:off x="1543450" y="1932150"/>
            <a:ext cx="2560500" cy="508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01" name="Google Shape;201;p6"/>
          <p:cNvGrpSpPr/>
          <p:nvPr/>
        </p:nvGrpSpPr>
        <p:grpSpPr>
          <a:xfrm rot="5400000">
            <a:off x="1164816" y="3526194"/>
            <a:ext cx="209624" cy="2539086"/>
            <a:chOff x="9" y="2835115"/>
            <a:chExt cx="134668" cy="1631069"/>
          </a:xfrm>
        </p:grpSpPr>
        <p:sp>
          <p:nvSpPr>
            <p:cNvPr id="202" name="Google Shape;202;p6"/>
            <p:cNvSpPr/>
            <p:nvPr/>
          </p:nvSpPr>
          <p:spPr>
            <a:xfrm rot="-5400000">
              <a:off x="-655129" y="3676378"/>
              <a:ext cx="1497053" cy="82558"/>
            </a:xfrm>
            <a:custGeom>
              <a:rect b="b" l="l" r="r" t="t"/>
              <a:pathLst>
                <a:path extrusionOk="0" h="1898" w="34417">
                  <a:moveTo>
                    <a:pt x="34060" y="0"/>
                  </a:moveTo>
                  <a:cubicBezTo>
                    <a:pt x="33874" y="0"/>
                    <a:pt x="33760" y="57"/>
                    <a:pt x="33703" y="228"/>
                  </a:cubicBezTo>
                  <a:lnTo>
                    <a:pt x="21694" y="228"/>
                  </a:lnTo>
                  <a:lnTo>
                    <a:pt x="20268" y="1655"/>
                  </a:lnTo>
                  <a:lnTo>
                    <a:pt x="0" y="1655"/>
                  </a:lnTo>
                  <a:lnTo>
                    <a:pt x="0" y="1897"/>
                  </a:lnTo>
                  <a:lnTo>
                    <a:pt x="20382" y="1897"/>
                  </a:lnTo>
                  <a:lnTo>
                    <a:pt x="21751" y="471"/>
                  </a:lnTo>
                  <a:lnTo>
                    <a:pt x="33703" y="471"/>
                  </a:lnTo>
                  <a:cubicBezTo>
                    <a:pt x="33760" y="642"/>
                    <a:pt x="33874" y="713"/>
                    <a:pt x="34060" y="713"/>
                  </a:cubicBezTo>
                  <a:cubicBezTo>
                    <a:pt x="34288" y="713"/>
                    <a:pt x="34416" y="585"/>
                    <a:pt x="34416" y="357"/>
                  </a:cubicBezTo>
                  <a:cubicBezTo>
                    <a:pt x="34416" y="114"/>
                    <a:pt x="34288" y="0"/>
                    <a:pt x="3406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 rot="-5400000">
              <a:off x="-420003" y="3973575"/>
              <a:ext cx="912621" cy="72597"/>
            </a:xfrm>
            <a:custGeom>
              <a:rect b="b" l="l" r="r" t="t"/>
              <a:pathLst>
                <a:path extrusionOk="0" h="1669" w="20981">
                  <a:moveTo>
                    <a:pt x="20567" y="0"/>
                  </a:moveTo>
                  <a:cubicBezTo>
                    <a:pt x="20382" y="0"/>
                    <a:pt x="20210" y="185"/>
                    <a:pt x="20210" y="357"/>
                  </a:cubicBezTo>
                  <a:cubicBezTo>
                    <a:pt x="20210" y="414"/>
                    <a:pt x="20210" y="485"/>
                    <a:pt x="20268" y="542"/>
                  </a:cubicBezTo>
                  <a:lnTo>
                    <a:pt x="19383" y="1426"/>
                  </a:lnTo>
                  <a:lnTo>
                    <a:pt x="0" y="1426"/>
                  </a:lnTo>
                  <a:lnTo>
                    <a:pt x="0" y="1669"/>
                  </a:lnTo>
                  <a:lnTo>
                    <a:pt x="19440" y="1669"/>
                  </a:lnTo>
                  <a:lnTo>
                    <a:pt x="20382" y="713"/>
                  </a:lnTo>
                  <a:lnTo>
                    <a:pt x="20567" y="713"/>
                  </a:lnTo>
                  <a:cubicBezTo>
                    <a:pt x="20810" y="713"/>
                    <a:pt x="20981" y="599"/>
                    <a:pt x="20981" y="357"/>
                  </a:cubicBezTo>
                  <a:cubicBezTo>
                    <a:pt x="20981" y="185"/>
                    <a:pt x="20810" y="0"/>
                    <a:pt x="2056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 rot="-5400000">
              <a:off x="-388076" y="4029078"/>
              <a:ext cx="843156" cy="31057"/>
            </a:xfrm>
            <a:custGeom>
              <a:rect b="b" l="l" r="r" t="t"/>
              <a:pathLst>
                <a:path extrusionOk="0" h="714" w="19384">
                  <a:moveTo>
                    <a:pt x="19027" y="1"/>
                  </a:moveTo>
                  <a:cubicBezTo>
                    <a:pt x="18841" y="1"/>
                    <a:pt x="18727" y="72"/>
                    <a:pt x="18670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18670" y="486"/>
                  </a:lnTo>
                  <a:cubicBezTo>
                    <a:pt x="18727" y="657"/>
                    <a:pt x="18841" y="714"/>
                    <a:pt x="19027" y="714"/>
                  </a:cubicBezTo>
                  <a:cubicBezTo>
                    <a:pt x="19198" y="714"/>
                    <a:pt x="19383" y="600"/>
                    <a:pt x="19383" y="357"/>
                  </a:cubicBezTo>
                  <a:cubicBezTo>
                    <a:pt x="19383" y="129"/>
                    <a:pt x="19198" y="1"/>
                    <a:pt x="1902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 rot="-5400000">
              <a:off x="-758457" y="3604107"/>
              <a:ext cx="1631069" cy="93085"/>
            </a:xfrm>
            <a:custGeom>
              <a:rect b="b" l="l" r="r" t="t"/>
              <a:pathLst>
                <a:path extrusionOk="0" h="2140" w="37498">
                  <a:moveTo>
                    <a:pt x="37140" y="1"/>
                  </a:moveTo>
                  <a:cubicBezTo>
                    <a:pt x="36969" y="1"/>
                    <a:pt x="36855" y="115"/>
                    <a:pt x="36784" y="243"/>
                  </a:cubicBezTo>
                  <a:lnTo>
                    <a:pt x="21523" y="243"/>
                  </a:lnTo>
                  <a:lnTo>
                    <a:pt x="19911" y="1897"/>
                  </a:lnTo>
                  <a:lnTo>
                    <a:pt x="0" y="1897"/>
                  </a:lnTo>
                  <a:lnTo>
                    <a:pt x="0" y="2140"/>
                  </a:lnTo>
                  <a:lnTo>
                    <a:pt x="20025" y="2140"/>
                  </a:lnTo>
                  <a:lnTo>
                    <a:pt x="21637" y="471"/>
                  </a:lnTo>
                  <a:lnTo>
                    <a:pt x="36784" y="471"/>
                  </a:lnTo>
                  <a:cubicBezTo>
                    <a:pt x="36855" y="657"/>
                    <a:pt x="36969" y="771"/>
                    <a:pt x="37140" y="771"/>
                  </a:cubicBezTo>
                  <a:cubicBezTo>
                    <a:pt x="37326" y="771"/>
                    <a:pt x="37497" y="600"/>
                    <a:pt x="37497" y="357"/>
                  </a:cubicBezTo>
                  <a:cubicBezTo>
                    <a:pt x="37497" y="172"/>
                    <a:pt x="37326" y="1"/>
                    <a:pt x="371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" name="Google Shape;206;p6"/>
          <p:cNvGrpSpPr/>
          <p:nvPr/>
        </p:nvGrpSpPr>
        <p:grpSpPr>
          <a:xfrm flipH="1" rot="-5400000">
            <a:off x="8202187" y="-679108"/>
            <a:ext cx="457158" cy="2310231"/>
            <a:chOff x="1015564" y="2912672"/>
            <a:chExt cx="276730" cy="1398445"/>
          </a:xfrm>
        </p:grpSpPr>
        <p:sp>
          <p:nvSpPr>
            <p:cNvPr id="207" name="Google Shape;207;p6"/>
            <p:cNvSpPr/>
            <p:nvPr/>
          </p:nvSpPr>
          <p:spPr>
            <a:xfrm rot="-5400000">
              <a:off x="996011" y="4014833"/>
              <a:ext cx="455419" cy="137148"/>
            </a:xfrm>
            <a:custGeom>
              <a:rect b="b" l="l" r="r" t="t"/>
              <a:pathLst>
                <a:path extrusionOk="0" h="3153" w="1047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 rot="-5400000">
              <a:off x="961278" y="3980100"/>
              <a:ext cx="491391" cy="170641"/>
            </a:xfrm>
            <a:custGeom>
              <a:rect b="b" l="l" r="r" t="t"/>
              <a:pathLst>
                <a:path extrusionOk="0" h="3923" w="11297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 rot="-5400000">
              <a:off x="536004" y="3681359"/>
              <a:ext cx="1109317" cy="150197"/>
            </a:xfrm>
            <a:custGeom>
              <a:rect b="b" l="l" r="r" t="t"/>
              <a:pathLst>
                <a:path extrusionOk="0" h="3453" w="25503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6"/>
            <p:cNvSpPr/>
            <p:nvPr/>
          </p:nvSpPr>
          <p:spPr>
            <a:xfrm rot="-5400000">
              <a:off x="486982" y="3518809"/>
              <a:ext cx="1398445" cy="186169"/>
            </a:xfrm>
            <a:custGeom>
              <a:rect b="b" l="l" r="r" t="t"/>
              <a:pathLst>
                <a:path extrusionOk="0" h="4280" w="3215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 rot="-5400000">
              <a:off x="493507" y="3571876"/>
              <a:ext cx="1302881" cy="175599"/>
            </a:xfrm>
            <a:custGeom>
              <a:rect b="b" l="l" r="r" t="t"/>
              <a:pathLst>
                <a:path extrusionOk="0" h="4037" w="29953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7"/>
          <p:cNvSpPr txBox="1"/>
          <p:nvPr>
            <p:ph idx="1" type="subTitle"/>
          </p:nvPr>
        </p:nvSpPr>
        <p:spPr>
          <a:xfrm>
            <a:off x="713125" y="1263375"/>
            <a:ext cx="77178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215" name="Google Shape;215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8"/>
          <p:cNvSpPr txBox="1"/>
          <p:nvPr>
            <p:ph type="title"/>
          </p:nvPr>
        </p:nvSpPr>
        <p:spPr>
          <a:xfrm>
            <a:off x="1523600" y="1750625"/>
            <a:ext cx="6096900" cy="12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9"/>
          <p:cNvGrpSpPr/>
          <p:nvPr/>
        </p:nvGrpSpPr>
        <p:grpSpPr>
          <a:xfrm>
            <a:off x="258082" y="2307261"/>
            <a:ext cx="599248" cy="2836249"/>
            <a:chOff x="6333570" y="2751992"/>
            <a:chExt cx="328229" cy="1553513"/>
          </a:xfrm>
        </p:grpSpPr>
        <p:sp>
          <p:nvSpPr>
            <p:cNvPr id="222" name="Google Shape;222;p9"/>
            <p:cNvSpPr/>
            <p:nvPr/>
          </p:nvSpPr>
          <p:spPr>
            <a:xfrm rot="-5400000">
              <a:off x="6022147" y="3665853"/>
              <a:ext cx="1214755" cy="64550"/>
            </a:xfrm>
            <a:custGeom>
              <a:rect b="b" l="l" r="r" t="t"/>
              <a:pathLst>
                <a:path extrusionOk="0" h="1484" w="27927">
                  <a:moveTo>
                    <a:pt x="0" y="0"/>
                  </a:moveTo>
                  <a:lnTo>
                    <a:pt x="0" y="229"/>
                  </a:lnTo>
                  <a:lnTo>
                    <a:pt x="17943" y="229"/>
                  </a:lnTo>
                  <a:lnTo>
                    <a:pt x="18898" y="1241"/>
                  </a:lnTo>
                  <a:lnTo>
                    <a:pt x="27157" y="1241"/>
                  </a:lnTo>
                  <a:cubicBezTo>
                    <a:pt x="27214" y="1427"/>
                    <a:pt x="27385" y="1484"/>
                    <a:pt x="27513" y="1484"/>
                  </a:cubicBezTo>
                  <a:cubicBezTo>
                    <a:pt x="27741" y="1484"/>
                    <a:pt x="27927" y="1298"/>
                    <a:pt x="27927" y="1127"/>
                  </a:cubicBezTo>
                  <a:cubicBezTo>
                    <a:pt x="27927" y="885"/>
                    <a:pt x="27741" y="771"/>
                    <a:pt x="27513" y="771"/>
                  </a:cubicBezTo>
                  <a:cubicBezTo>
                    <a:pt x="27385" y="771"/>
                    <a:pt x="27214" y="828"/>
                    <a:pt x="27157" y="999"/>
                  </a:cubicBezTo>
                  <a:lnTo>
                    <a:pt x="19012" y="999"/>
                  </a:lnTo>
                  <a:lnTo>
                    <a:pt x="180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 rot="-5400000">
              <a:off x="5843461" y="3619310"/>
              <a:ext cx="1279305" cy="93085"/>
            </a:xfrm>
            <a:custGeom>
              <a:rect b="b" l="l" r="r" t="t"/>
              <a:pathLst>
                <a:path extrusionOk="0" h="2140" w="29411">
                  <a:moveTo>
                    <a:pt x="28996" y="0"/>
                  </a:moveTo>
                  <a:cubicBezTo>
                    <a:pt x="28882" y="0"/>
                    <a:pt x="28697" y="57"/>
                    <a:pt x="28640" y="243"/>
                  </a:cubicBezTo>
                  <a:lnTo>
                    <a:pt x="20610" y="243"/>
                  </a:lnTo>
                  <a:lnTo>
                    <a:pt x="20610" y="1911"/>
                  </a:lnTo>
                  <a:lnTo>
                    <a:pt x="0" y="1911"/>
                  </a:lnTo>
                  <a:lnTo>
                    <a:pt x="0" y="2140"/>
                  </a:lnTo>
                  <a:lnTo>
                    <a:pt x="20852" y="2140"/>
                  </a:lnTo>
                  <a:lnTo>
                    <a:pt x="20852" y="485"/>
                  </a:lnTo>
                  <a:lnTo>
                    <a:pt x="28640" y="485"/>
                  </a:lnTo>
                  <a:cubicBezTo>
                    <a:pt x="28697" y="656"/>
                    <a:pt x="28882" y="713"/>
                    <a:pt x="28996" y="713"/>
                  </a:cubicBezTo>
                  <a:cubicBezTo>
                    <a:pt x="29239" y="713"/>
                    <a:pt x="29410" y="542"/>
                    <a:pt x="29410" y="357"/>
                  </a:cubicBezTo>
                  <a:cubicBezTo>
                    <a:pt x="29410" y="129"/>
                    <a:pt x="29239" y="0"/>
                    <a:pt x="289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5753204" y="3565025"/>
              <a:ext cx="1374825" cy="106134"/>
            </a:xfrm>
            <a:custGeom>
              <a:rect b="b" l="l" r="r" t="t"/>
              <a:pathLst>
                <a:path extrusionOk="0" h="2440" w="31607">
                  <a:moveTo>
                    <a:pt x="31193" y="1"/>
                  </a:moveTo>
                  <a:cubicBezTo>
                    <a:pt x="31079" y="1"/>
                    <a:pt x="30893" y="58"/>
                    <a:pt x="30836" y="243"/>
                  </a:cubicBezTo>
                  <a:lnTo>
                    <a:pt x="19426" y="243"/>
                  </a:lnTo>
                  <a:lnTo>
                    <a:pt x="19426" y="2197"/>
                  </a:lnTo>
                  <a:lnTo>
                    <a:pt x="0" y="2197"/>
                  </a:lnTo>
                  <a:lnTo>
                    <a:pt x="0" y="2439"/>
                  </a:lnTo>
                  <a:lnTo>
                    <a:pt x="19669" y="2439"/>
                  </a:lnTo>
                  <a:lnTo>
                    <a:pt x="19669" y="471"/>
                  </a:lnTo>
                  <a:lnTo>
                    <a:pt x="30836" y="471"/>
                  </a:lnTo>
                  <a:cubicBezTo>
                    <a:pt x="30893" y="657"/>
                    <a:pt x="31079" y="714"/>
                    <a:pt x="31193" y="714"/>
                  </a:cubicBezTo>
                  <a:cubicBezTo>
                    <a:pt x="31435" y="714"/>
                    <a:pt x="31607" y="542"/>
                    <a:pt x="31607" y="357"/>
                  </a:cubicBezTo>
                  <a:cubicBezTo>
                    <a:pt x="31607" y="115"/>
                    <a:pt x="31435" y="1"/>
                    <a:pt x="311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5618885" y="3466677"/>
              <a:ext cx="1553513" cy="124142"/>
            </a:xfrm>
            <a:custGeom>
              <a:rect b="b" l="l" r="r" t="t"/>
              <a:pathLst>
                <a:path extrusionOk="0" h="2854" w="35715">
                  <a:moveTo>
                    <a:pt x="35301" y="1"/>
                  </a:moveTo>
                  <a:cubicBezTo>
                    <a:pt x="35172" y="1"/>
                    <a:pt x="35001" y="58"/>
                    <a:pt x="34944" y="229"/>
                  </a:cubicBezTo>
                  <a:lnTo>
                    <a:pt x="18185" y="229"/>
                  </a:lnTo>
                  <a:lnTo>
                    <a:pt x="18185" y="2611"/>
                  </a:lnTo>
                  <a:lnTo>
                    <a:pt x="0" y="2611"/>
                  </a:lnTo>
                  <a:lnTo>
                    <a:pt x="0" y="2853"/>
                  </a:lnTo>
                  <a:lnTo>
                    <a:pt x="18413" y="2853"/>
                  </a:lnTo>
                  <a:lnTo>
                    <a:pt x="18413" y="471"/>
                  </a:lnTo>
                  <a:lnTo>
                    <a:pt x="34944" y="471"/>
                  </a:lnTo>
                  <a:cubicBezTo>
                    <a:pt x="35001" y="642"/>
                    <a:pt x="35172" y="714"/>
                    <a:pt x="35301" y="714"/>
                  </a:cubicBezTo>
                  <a:cubicBezTo>
                    <a:pt x="35529" y="714"/>
                    <a:pt x="35714" y="528"/>
                    <a:pt x="35714" y="357"/>
                  </a:cubicBezTo>
                  <a:cubicBezTo>
                    <a:pt x="35714" y="115"/>
                    <a:pt x="35529" y="1"/>
                    <a:pt x="3530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858989" y="3544234"/>
              <a:ext cx="1460429" cy="62114"/>
            </a:xfrm>
            <a:custGeom>
              <a:rect b="b" l="l" r="r" t="t"/>
              <a:pathLst>
                <a:path extrusionOk="0" h="1428" w="33575">
                  <a:moveTo>
                    <a:pt x="0" y="1"/>
                  </a:moveTo>
                  <a:lnTo>
                    <a:pt x="0" y="243"/>
                  </a:lnTo>
                  <a:lnTo>
                    <a:pt x="18542" y="243"/>
                  </a:lnTo>
                  <a:lnTo>
                    <a:pt x="19483" y="1185"/>
                  </a:lnTo>
                  <a:lnTo>
                    <a:pt x="32862" y="1185"/>
                  </a:lnTo>
                  <a:cubicBezTo>
                    <a:pt x="32919" y="1313"/>
                    <a:pt x="33033" y="1427"/>
                    <a:pt x="33161" y="1427"/>
                  </a:cubicBezTo>
                  <a:cubicBezTo>
                    <a:pt x="33389" y="1427"/>
                    <a:pt x="33575" y="1256"/>
                    <a:pt x="33575" y="1013"/>
                  </a:cubicBezTo>
                  <a:cubicBezTo>
                    <a:pt x="33575" y="828"/>
                    <a:pt x="33389" y="657"/>
                    <a:pt x="33161" y="657"/>
                  </a:cubicBezTo>
                  <a:cubicBezTo>
                    <a:pt x="32976" y="657"/>
                    <a:pt x="32862" y="771"/>
                    <a:pt x="32805" y="956"/>
                  </a:cubicBezTo>
                  <a:lnTo>
                    <a:pt x="19612" y="956"/>
                  </a:lnTo>
                  <a:lnTo>
                    <a:pt x="1859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9"/>
          <p:cNvGrpSpPr/>
          <p:nvPr/>
        </p:nvGrpSpPr>
        <p:grpSpPr>
          <a:xfrm rot="10800000">
            <a:off x="8303764" y="-1"/>
            <a:ext cx="717099" cy="2510019"/>
            <a:chOff x="7780935" y="2930680"/>
            <a:chExt cx="392780" cy="1374825"/>
          </a:xfrm>
        </p:grpSpPr>
        <p:sp>
          <p:nvSpPr>
            <p:cNvPr id="228" name="Google Shape;228;p9"/>
            <p:cNvSpPr/>
            <p:nvPr/>
          </p:nvSpPr>
          <p:spPr>
            <a:xfrm rot="-5400000">
              <a:off x="7866274" y="3998065"/>
              <a:ext cx="449808" cy="165073"/>
            </a:xfrm>
            <a:custGeom>
              <a:rect b="b" l="l" r="r" t="t"/>
              <a:pathLst>
                <a:path extrusionOk="0" h="3795" w="10341">
                  <a:moveTo>
                    <a:pt x="0" y="0"/>
                  </a:moveTo>
                  <a:lnTo>
                    <a:pt x="0" y="229"/>
                  </a:lnTo>
                  <a:lnTo>
                    <a:pt x="9856" y="229"/>
                  </a:lnTo>
                  <a:lnTo>
                    <a:pt x="9856" y="3081"/>
                  </a:lnTo>
                  <a:cubicBezTo>
                    <a:pt x="9685" y="3081"/>
                    <a:pt x="9556" y="3267"/>
                    <a:pt x="9556" y="3438"/>
                  </a:cubicBezTo>
                  <a:cubicBezTo>
                    <a:pt x="9556" y="3623"/>
                    <a:pt x="9742" y="3794"/>
                    <a:pt x="9984" y="3794"/>
                  </a:cubicBezTo>
                  <a:cubicBezTo>
                    <a:pt x="10155" y="3794"/>
                    <a:pt x="10341" y="3623"/>
                    <a:pt x="10341" y="3438"/>
                  </a:cubicBezTo>
                  <a:cubicBezTo>
                    <a:pt x="10341" y="3267"/>
                    <a:pt x="10212" y="3081"/>
                    <a:pt x="10098" y="3081"/>
                  </a:cubicBezTo>
                  <a:lnTo>
                    <a:pt x="1009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9"/>
            <p:cNvSpPr/>
            <p:nvPr/>
          </p:nvSpPr>
          <p:spPr>
            <a:xfrm rot="-5400000">
              <a:off x="7822212" y="3954002"/>
              <a:ext cx="498829" cy="204177"/>
            </a:xfrm>
            <a:custGeom>
              <a:rect b="b" l="l" r="r" t="t"/>
              <a:pathLst>
                <a:path extrusionOk="0" h="4694" w="11468">
                  <a:moveTo>
                    <a:pt x="0" y="1"/>
                  </a:moveTo>
                  <a:lnTo>
                    <a:pt x="0" y="243"/>
                  </a:lnTo>
                  <a:lnTo>
                    <a:pt x="10925" y="243"/>
                  </a:lnTo>
                  <a:lnTo>
                    <a:pt x="10925" y="3980"/>
                  </a:lnTo>
                  <a:cubicBezTo>
                    <a:pt x="10811" y="3980"/>
                    <a:pt x="10697" y="4166"/>
                    <a:pt x="10697" y="4337"/>
                  </a:cubicBezTo>
                  <a:cubicBezTo>
                    <a:pt x="10697" y="4522"/>
                    <a:pt x="10868" y="4693"/>
                    <a:pt x="11054" y="4693"/>
                  </a:cubicBezTo>
                  <a:cubicBezTo>
                    <a:pt x="11282" y="4693"/>
                    <a:pt x="11467" y="4522"/>
                    <a:pt x="11467" y="4337"/>
                  </a:cubicBezTo>
                  <a:cubicBezTo>
                    <a:pt x="11467" y="4166"/>
                    <a:pt x="11339" y="3980"/>
                    <a:pt x="11168" y="3980"/>
                  </a:cubicBezTo>
                  <a:lnTo>
                    <a:pt x="1116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7418033" y="3559740"/>
              <a:ext cx="1266256" cy="225274"/>
            </a:xfrm>
            <a:custGeom>
              <a:rect b="b" l="l" r="r" t="t"/>
              <a:pathLst>
                <a:path extrusionOk="0" h="5179" w="29111">
                  <a:moveTo>
                    <a:pt x="0" y="1"/>
                  </a:moveTo>
                  <a:lnTo>
                    <a:pt x="0" y="243"/>
                  </a:lnTo>
                  <a:lnTo>
                    <a:pt x="11995" y="243"/>
                  </a:lnTo>
                  <a:lnTo>
                    <a:pt x="11995" y="5178"/>
                  </a:lnTo>
                  <a:lnTo>
                    <a:pt x="16631" y="5178"/>
                  </a:lnTo>
                  <a:lnTo>
                    <a:pt x="20909" y="828"/>
                  </a:lnTo>
                  <a:lnTo>
                    <a:pt x="28340" y="828"/>
                  </a:lnTo>
                  <a:cubicBezTo>
                    <a:pt x="28397" y="1013"/>
                    <a:pt x="28526" y="1127"/>
                    <a:pt x="28697" y="1127"/>
                  </a:cubicBezTo>
                  <a:cubicBezTo>
                    <a:pt x="28939" y="1127"/>
                    <a:pt x="29111" y="956"/>
                    <a:pt x="29111" y="714"/>
                  </a:cubicBezTo>
                  <a:cubicBezTo>
                    <a:pt x="29111" y="543"/>
                    <a:pt x="28939" y="357"/>
                    <a:pt x="28697" y="357"/>
                  </a:cubicBezTo>
                  <a:cubicBezTo>
                    <a:pt x="28583" y="357"/>
                    <a:pt x="28397" y="471"/>
                    <a:pt x="28340" y="600"/>
                  </a:cubicBezTo>
                  <a:lnTo>
                    <a:pt x="20852" y="600"/>
                  </a:lnTo>
                  <a:lnTo>
                    <a:pt x="16516" y="4936"/>
                  </a:lnTo>
                  <a:lnTo>
                    <a:pt x="12238" y="4936"/>
                  </a:lnTo>
                  <a:lnTo>
                    <a:pt x="1223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7317206" y="3505455"/>
              <a:ext cx="1374825" cy="225274"/>
            </a:xfrm>
            <a:custGeom>
              <a:rect b="b" l="l" r="r" t="t"/>
              <a:pathLst>
                <a:path extrusionOk="0" h="5179" w="31607">
                  <a:moveTo>
                    <a:pt x="0" y="1"/>
                  </a:moveTo>
                  <a:lnTo>
                    <a:pt x="0" y="243"/>
                  </a:lnTo>
                  <a:lnTo>
                    <a:pt x="13065" y="243"/>
                  </a:lnTo>
                  <a:lnTo>
                    <a:pt x="13065" y="5178"/>
                  </a:lnTo>
                  <a:lnTo>
                    <a:pt x="15917" y="5178"/>
                  </a:lnTo>
                  <a:lnTo>
                    <a:pt x="20382" y="714"/>
                  </a:lnTo>
                  <a:lnTo>
                    <a:pt x="30836" y="714"/>
                  </a:lnTo>
                  <a:cubicBezTo>
                    <a:pt x="30893" y="900"/>
                    <a:pt x="31022" y="1014"/>
                    <a:pt x="31193" y="1014"/>
                  </a:cubicBezTo>
                  <a:cubicBezTo>
                    <a:pt x="31435" y="1014"/>
                    <a:pt x="31607" y="828"/>
                    <a:pt x="31607" y="600"/>
                  </a:cubicBezTo>
                  <a:cubicBezTo>
                    <a:pt x="31607" y="415"/>
                    <a:pt x="31435" y="243"/>
                    <a:pt x="31193" y="243"/>
                  </a:cubicBezTo>
                  <a:cubicBezTo>
                    <a:pt x="31079" y="243"/>
                    <a:pt x="30893" y="358"/>
                    <a:pt x="30836" y="472"/>
                  </a:cubicBezTo>
                  <a:lnTo>
                    <a:pt x="20253" y="472"/>
                  </a:lnTo>
                  <a:lnTo>
                    <a:pt x="15803" y="4936"/>
                  </a:lnTo>
                  <a:lnTo>
                    <a:pt x="13307" y="4936"/>
                  </a:lnTo>
                  <a:lnTo>
                    <a:pt x="133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7374298" y="3624573"/>
              <a:ext cx="1144680" cy="217183"/>
            </a:xfrm>
            <a:custGeom>
              <a:rect b="b" l="l" r="r" t="t"/>
              <a:pathLst>
                <a:path extrusionOk="0" h="4993" w="26316">
                  <a:moveTo>
                    <a:pt x="25901" y="0"/>
                  </a:moveTo>
                  <a:cubicBezTo>
                    <a:pt x="25730" y="0"/>
                    <a:pt x="25602" y="114"/>
                    <a:pt x="25545" y="228"/>
                  </a:cubicBezTo>
                  <a:lnTo>
                    <a:pt x="20253" y="228"/>
                  </a:lnTo>
                  <a:lnTo>
                    <a:pt x="15689" y="4750"/>
                  </a:lnTo>
                  <a:lnTo>
                    <a:pt x="14491" y="4750"/>
                  </a:lnTo>
                  <a:lnTo>
                    <a:pt x="14491" y="171"/>
                  </a:lnTo>
                  <a:lnTo>
                    <a:pt x="0" y="171"/>
                  </a:lnTo>
                  <a:lnTo>
                    <a:pt x="0" y="414"/>
                  </a:lnTo>
                  <a:lnTo>
                    <a:pt x="14263" y="414"/>
                  </a:lnTo>
                  <a:lnTo>
                    <a:pt x="14263" y="4992"/>
                  </a:lnTo>
                  <a:lnTo>
                    <a:pt x="15803" y="4992"/>
                  </a:lnTo>
                  <a:lnTo>
                    <a:pt x="20325" y="471"/>
                  </a:lnTo>
                  <a:lnTo>
                    <a:pt x="25545" y="471"/>
                  </a:lnTo>
                  <a:cubicBezTo>
                    <a:pt x="25602" y="642"/>
                    <a:pt x="25787" y="713"/>
                    <a:pt x="25901" y="713"/>
                  </a:cubicBezTo>
                  <a:cubicBezTo>
                    <a:pt x="26144" y="713"/>
                    <a:pt x="26315" y="585"/>
                    <a:pt x="26315" y="357"/>
                  </a:cubicBezTo>
                  <a:cubicBezTo>
                    <a:pt x="26315" y="171"/>
                    <a:pt x="26144" y="0"/>
                    <a:pt x="2590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9"/>
            <p:cNvSpPr/>
            <p:nvPr/>
          </p:nvSpPr>
          <p:spPr>
            <a:xfrm rot="-5400000">
              <a:off x="7256398" y="3576791"/>
              <a:ext cx="1253250" cy="204177"/>
            </a:xfrm>
            <a:custGeom>
              <a:rect b="b" l="l" r="r" t="t"/>
              <a:pathLst>
                <a:path extrusionOk="0" h="4694" w="28812">
                  <a:moveTo>
                    <a:pt x="28397" y="1"/>
                  </a:moveTo>
                  <a:cubicBezTo>
                    <a:pt x="28283" y="1"/>
                    <a:pt x="28098" y="115"/>
                    <a:pt x="28041" y="243"/>
                  </a:cubicBezTo>
                  <a:lnTo>
                    <a:pt x="19540" y="243"/>
                  </a:lnTo>
                  <a:lnTo>
                    <a:pt x="15618" y="4166"/>
                  </a:lnTo>
                  <a:lnTo>
                    <a:pt x="15618" y="172"/>
                  </a:lnTo>
                  <a:lnTo>
                    <a:pt x="0" y="172"/>
                  </a:lnTo>
                  <a:lnTo>
                    <a:pt x="0" y="415"/>
                  </a:lnTo>
                  <a:lnTo>
                    <a:pt x="15390" y="415"/>
                  </a:lnTo>
                  <a:lnTo>
                    <a:pt x="15390" y="4693"/>
                  </a:lnTo>
                  <a:lnTo>
                    <a:pt x="19669" y="472"/>
                  </a:lnTo>
                  <a:lnTo>
                    <a:pt x="28041" y="472"/>
                  </a:lnTo>
                  <a:cubicBezTo>
                    <a:pt x="28098" y="657"/>
                    <a:pt x="28226" y="771"/>
                    <a:pt x="28397" y="771"/>
                  </a:cubicBezTo>
                  <a:cubicBezTo>
                    <a:pt x="28640" y="771"/>
                    <a:pt x="28811" y="600"/>
                    <a:pt x="28811" y="357"/>
                  </a:cubicBezTo>
                  <a:cubicBezTo>
                    <a:pt x="28811" y="172"/>
                    <a:pt x="28640" y="1"/>
                    <a:pt x="2839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" name="Google Shape;234;p9"/>
          <p:cNvSpPr txBox="1"/>
          <p:nvPr>
            <p:ph type="title"/>
          </p:nvPr>
        </p:nvSpPr>
        <p:spPr>
          <a:xfrm>
            <a:off x="1274550" y="1091275"/>
            <a:ext cx="3207300" cy="158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5" name="Google Shape;235;p9"/>
          <p:cNvSpPr txBox="1"/>
          <p:nvPr>
            <p:ph idx="1" type="subTitle"/>
          </p:nvPr>
        </p:nvSpPr>
        <p:spPr>
          <a:xfrm>
            <a:off x="1274550" y="2680600"/>
            <a:ext cx="3207300" cy="14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236" name="Google Shape;236;p9"/>
          <p:cNvSpPr/>
          <p:nvPr>
            <p:ph idx="2" type="pic"/>
          </p:nvPr>
        </p:nvSpPr>
        <p:spPr>
          <a:xfrm>
            <a:off x="5145025" y="601950"/>
            <a:ext cx="3025200" cy="3939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39" name="Google Shape;239;p10"/>
          <p:cNvSpPr txBox="1"/>
          <p:nvPr>
            <p:ph type="title"/>
          </p:nvPr>
        </p:nvSpPr>
        <p:spPr>
          <a:xfrm>
            <a:off x="720000" y="38620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jpg"/><Relationship Id="rId4" Type="http://schemas.openxmlformats.org/officeDocument/2006/relationships/image" Target="../media/image3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32.png"/><Relationship Id="rId5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I8GAlqtsJXFwxdewC3g4VEhRrBzUt53V/view" TargetMode="External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Google Shape;8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6050" y="1779625"/>
            <a:ext cx="2580725" cy="284712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36" name="Google Shape;836;p36"/>
          <p:cNvSpPr txBox="1"/>
          <p:nvPr>
            <p:ph type="ctrTitle"/>
          </p:nvPr>
        </p:nvSpPr>
        <p:spPr>
          <a:xfrm>
            <a:off x="713225" y="1392775"/>
            <a:ext cx="5243700" cy="171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Diet Vilk – The CPU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45"/>
          <p:cNvSpPr txBox="1"/>
          <p:nvPr>
            <p:ph idx="4294967295" type="body"/>
          </p:nvPr>
        </p:nvSpPr>
        <p:spPr>
          <a:xfrm>
            <a:off x="1143525" y="1181550"/>
            <a:ext cx="2808000" cy="14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Build and test components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Connect components into 3 different stages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Test the different stages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Connect the stages</a:t>
            </a:r>
            <a:endParaRPr/>
          </a:p>
        </p:txBody>
      </p:sp>
      <p:sp>
        <p:nvSpPr>
          <p:cNvPr id="898" name="Google Shape;898;p45"/>
          <p:cNvSpPr txBox="1"/>
          <p:nvPr>
            <p:ph type="title"/>
          </p:nvPr>
        </p:nvSpPr>
        <p:spPr>
          <a:xfrm>
            <a:off x="1067200" y="425850"/>
            <a:ext cx="28080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pic>
        <p:nvPicPr>
          <p:cNvPr id="899" name="Google Shape;89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1025" y="207975"/>
            <a:ext cx="3095099" cy="1527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00" name="Google Shape;90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1025" y="1807900"/>
            <a:ext cx="3095099" cy="1527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01" name="Google Shape;90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1026" y="3407825"/>
            <a:ext cx="3095098" cy="1527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46"/>
          <p:cNvSpPr txBox="1"/>
          <p:nvPr>
            <p:ph type="title"/>
          </p:nvPr>
        </p:nvSpPr>
        <p:spPr>
          <a:xfrm>
            <a:off x="1816200" y="1400850"/>
            <a:ext cx="5511600" cy="11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Challenge</a:t>
            </a:r>
            <a:endParaRPr/>
          </a:p>
        </p:txBody>
      </p:sp>
      <p:sp>
        <p:nvSpPr>
          <p:cNvPr id="907" name="Google Shape;907;p46"/>
          <p:cNvSpPr txBox="1"/>
          <p:nvPr>
            <p:ph idx="1" type="subTitle"/>
          </p:nvPr>
        </p:nvSpPr>
        <p:spPr>
          <a:xfrm>
            <a:off x="1984800" y="2491950"/>
            <a:ext cx="51744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" name="Google Shape;912;p47"/>
          <p:cNvPicPr preferRelativeResize="0"/>
          <p:nvPr/>
        </p:nvPicPr>
        <p:blipFill rotWithShape="1">
          <a:blip r:embed="rId3">
            <a:alphaModFix/>
          </a:blip>
          <a:srcRect b="0" l="0" r="1468" t="0"/>
          <a:stretch/>
        </p:blipFill>
        <p:spPr>
          <a:xfrm>
            <a:off x="282863" y="1465975"/>
            <a:ext cx="4218250" cy="352387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13" name="Google Shape;913;p47"/>
          <p:cNvPicPr preferRelativeResize="0"/>
          <p:nvPr/>
        </p:nvPicPr>
        <p:blipFill rotWithShape="1">
          <a:blip r:embed="rId4">
            <a:alphaModFix/>
          </a:blip>
          <a:srcRect b="0" l="1351" r="0" t="0"/>
          <a:stretch/>
        </p:blipFill>
        <p:spPr>
          <a:xfrm>
            <a:off x="4501113" y="1465975"/>
            <a:ext cx="4360025" cy="352387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14" name="Google Shape;914;p47"/>
          <p:cNvSpPr txBox="1"/>
          <p:nvPr/>
        </p:nvSpPr>
        <p:spPr>
          <a:xfrm>
            <a:off x="1323600" y="361375"/>
            <a:ext cx="64968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Super Fast RelPrime</a:t>
            </a:r>
            <a:endParaRPr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sp>
        <p:nvSpPr>
          <p:cNvPr id="920" name="Google Shape;920;p48"/>
          <p:cNvSpPr txBox="1"/>
          <p:nvPr>
            <p:ph idx="3" type="subTitle"/>
          </p:nvPr>
        </p:nvSpPr>
        <p:spPr>
          <a:xfrm>
            <a:off x="5040051" y="1932150"/>
            <a:ext cx="25605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Fast</a:t>
            </a:r>
            <a:r>
              <a:rPr lang="en"/>
              <a:t> RelPrime</a:t>
            </a:r>
            <a:endParaRPr/>
          </a:p>
        </p:txBody>
      </p:sp>
      <p:sp>
        <p:nvSpPr>
          <p:cNvPr id="921" name="Google Shape;921;p48"/>
          <p:cNvSpPr txBox="1"/>
          <p:nvPr>
            <p:ph idx="1" type="subTitle"/>
          </p:nvPr>
        </p:nvSpPr>
        <p:spPr>
          <a:xfrm>
            <a:off x="5040050" y="2339770"/>
            <a:ext cx="2560500" cy="19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nton"/>
                <a:ea typeface="Anton"/>
                <a:cs typeface="Anton"/>
                <a:sym typeface="Anton"/>
              </a:rPr>
              <a:t>Input: 0x13b0</a:t>
            </a:r>
            <a:endParaRPr sz="12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nton"/>
                <a:ea typeface="Anton"/>
                <a:cs typeface="Anton"/>
                <a:sym typeface="Anton"/>
              </a:rPr>
              <a:t>Total executed instructions: 294</a:t>
            </a:r>
            <a:endParaRPr sz="12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nton"/>
                <a:ea typeface="Anton"/>
                <a:cs typeface="Anton"/>
                <a:sym typeface="Anton"/>
              </a:rPr>
              <a:t>Total Cycles: 1801</a:t>
            </a:r>
            <a:endParaRPr sz="12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nton"/>
                <a:ea typeface="Anton"/>
                <a:cs typeface="Anton"/>
                <a:sym typeface="Anton"/>
              </a:rPr>
              <a:t>CPI: 6.13</a:t>
            </a:r>
            <a:endParaRPr sz="12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nton"/>
                <a:ea typeface="Anton"/>
                <a:cs typeface="Anton"/>
                <a:sym typeface="Anton"/>
              </a:rPr>
              <a:t>CT: </a:t>
            </a:r>
            <a:r>
              <a:rPr lang="en" sz="1200">
                <a:latin typeface="Anton"/>
                <a:ea typeface="Anton"/>
                <a:cs typeface="Anton"/>
                <a:sym typeface="Anton"/>
              </a:rPr>
              <a:t>10.3</a:t>
            </a:r>
            <a:r>
              <a:rPr lang="en" sz="1200">
                <a:latin typeface="Anton"/>
                <a:ea typeface="Anton"/>
                <a:cs typeface="Anton"/>
                <a:sym typeface="Anton"/>
              </a:rPr>
              <a:t> ns</a:t>
            </a:r>
            <a:endParaRPr sz="12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nton"/>
                <a:ea typeface="Anton"/>
                <a:cs typeface="Anton"/>
                <a:sym typeface="Anton"/>
              </a:rPr>
              <a:t>Execution time: 18.6 µs</a:t>
            </a:r>
            <a:endParaRPr/>
          </a:p>
        </p:txBody>
      </p:sp>
      <p:sp>
        <p:nvSpPr>
          <p:cNvPr id="922" name="Google Shape;922;p48"/>
          <p:cNvSpPr txBox="1"/>
          <p:nvPr>
            <p:ph idx="2" type="subTitle"/>
          </p:nvPr>
        </p:nvSpPr>
        <p:spPr>
          <a:xfrm>
            <a:off x="1543450" y="2339769"/>
            <a:ext cx="2560500" cy="21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nton"/>
                <a:ea typeface="Anton"/>
                <a:cs typeface="Anton"/>
                <a:sym typeface="Anton"/>
              </a:rPr>
              <a:t>Input: 0x13b0</a:t>
            </a:r>
            <a:endParaRPr sz="12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nton"/>
                <a:ea typeface="Anton"/>
                <a:cs typeface="Anton"/>
                <a:sym typeface="Anton"/>
              </a:rPr>
              <a:t>Total instructions: 40876</a:t>
            </a:r>
            <a:endParaRPr sz="12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nton"/>
                <a:ea typeface="Anton"/>
                <a:cs typeface="Anton"/>
                <a:sym typeface="Anton"/>
              </a:rPr>
              <a:t>Total cycles: 234,872</a:t>
            </a:r>
            <a:endParaRPr sz="12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nton"/>
                <a:ea typeface="Anton"/>
                <a:cs typeface="Anton"/>
                <a:sym typeface="Anton"/>
              </a:rPr>
              <a:t>CPI: 5.746</a:t>
            </a:r>
            <a:endParaRPr sz="12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nton"/>
                <a:ea typeface="Anton"/>
                <a:cs typeface="Anton"/>
                <a:sym typeface="Anton"/>
              </a:rPr>
              <a:t>CT: </a:t>
            </a:r>
            <a:r>
              <a:rPr lang="en" sz="1200">
                <a:latin typeface="Anton"/>
                <a:ea typeface="Anton"/>
                <a:cs typeface="Anton"/>
                <a:sym typeface="Anton"/>
              </a:rPr>
              <a:t>10.3</a:t>
            </a:r>
            <a:r>
              <a:rPr lang="en" sz="1200">
                <a:latin typeface="Anton"/>
                <a:ea typeface="Anton"/>
                <a:cs typeface="Anton"/>
                <a:sym typeface="Anton"/>
              </a:rPr>
              <a:t> ns</a:t>
            </a:r>
            <a:endParaRPr sz="12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nton"/>
                <a:ea typeface="Anton"/>
                <a:cs typeface="Anton"/>
                <a:sym typeface="Anton"/>
              </a:rPr>
              <a:t>Execution Time: 2.41 ms</a:t>
            </a:r>
            <a:endParaRPr sz="1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923" name="Google Shape;923;p48"/>
          <p:cNvSpPr txBox="1"/>
          <p:nvPr>
            <p:ph idx="4" type="subTitle"/>
          </p:nvPr>
        </p:nvSpPr>
        <p:spPr>
          <a:xfrm>
            <a:off x="1543450" y="1932150"/>
            <a:ext cx="25605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 RelPrime</a:t>
            </a:r>
            <a:endParaRPr/>
          </a:p>
        </p:txBody>
      </p:sp>
      <p:pic>
        <p:nvPicPr>
          <p:cNvPr id="924" name="Google Shape;92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5050" y="3712800"/>
            <a:ext cx="1776028" cy="13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9100" y="3712797"/>
            <a:ext cx="1628350" cy="135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  <p:pic>
        <p:nvPicPr>
          <p:cNvPr id="931" name="Google Shape;93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385051"/>
            <a:ext cx="4248375" cy="23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0125" y="572001"/>
            <a:ext cx="3045051" cy="399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Google Shape;9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175" y="152400"/>
            <a:ext cx="374564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" name="Google Shape;94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925" y="152400"/>
            <a:ext cx="3741074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152400"/>
            <a:ext cx="3761904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8" name="Google Shape;94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25" y="820263"/>
            <a:ext cx="4092875" cy="350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3663"/>
            <a:ext cx="3809949" cy="487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4" name="Google Shape;95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750221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5021" y="152400"/>
            <a:ext cx="4936578" cy="3788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Google Shape;96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2125" y="152400"/>
            <a:ext cx="3079870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5" y="152400"/>
            <a:ext cx="4267205" cy="3721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To Memory</a:t>
            </a:r>
            <a:endParaRPr/>
          </a:p>
        </p:txBody>
      </p:sp>
      <p:sp>
        <p:nvSpPr>
          <p:cNvPr id="842" name="Google Shape;842;p37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Loads Opcodes, memory addresses, and labels, one cycle at a time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Loads memory addresses, not values, from the PC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Uses registers to hold values after they are loaded. These registers are inaccessible to the programmer</a:t>
            </a:r>
            <a:endParaRPr sz="1400"/>
          </a:p>
        </p:txBody>
      </p:sp>
      <p:pic>
        <p:nvPicPr>
          <p:cNvPr id="843" name="Google Shape;8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125" y="2508425"/>
            <a:ext cx="2810774" cy="23979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" name="Google Shape;96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743576" cy="483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8376" y="152400"/>
            <a:ext cx="4943224" cy="198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8375" y="2271525"/>
            <a:ext cx="4943225" cy="118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" name="Google Shape;97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143500" cy="23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800052"/>
            <a:ext cx="5143501" cy="667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38"/>
          <p:cNvSpPr txBox="1"/>
          <p:nvPr>
            <p:ph type="title"/>
          </p:nvPr>
        </p:nvSpPr>
        <p:spPr>
          <a:xfrm>
            <a:off x="433800" y="700425"/>
            <a:ext cx="62361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 Set</a:t>
            </a:r>
            <a:endParaRPr/>
          </a:p>
        </p:txBody>
      </p:sp>
      <p:sp>
        <p:nvSpPr>
          <p:cNvPr id="849" name="Google Shape;849;p38"/>
          <p:cNvSpPr txBox="1"/>
          <p:nvPr>
            <p:ph idx="4294967295" type="body"/>
          </p:nvPr>
        </p:nvSpPr>
        <p:spPr>
          <a:xfrm>
            <a:off x="349875" y="1545263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Unique instructions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Comparing immediates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Pushra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Push, pop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Mov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 jumps and branches are absolute</a:t>
            </a:r>
            <a:endParaRPr/>
          </a:p>
        </p:txBody>
      </p:sp>
      <p:pic>
        <p:nvPicPr>
          <p:cNvPr id="850" name="Google Shape;850;p38"/>
          <p:cNvPicPr preferRelativeResize="0"/>
          <p:nvPr/>
        </p:nvPicPr>
        <p:blipFill rotWithShape="1">
          <a:blip r:embed="rId3">
            <a:alphaModFix/>
          </a:blip>
          <a:srcRect b="3213" l="29652" r="32125" t="22745"/>
          <a:stretch/>
        </p:blipFill>
        <p:spPr>
          <a:xfrm>
            <a:off x="3435912" y="1545266"/>
            <a:ext cx="2611886" cy="3162272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51" name="Google Shape;85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7206" y="448602"/>
            <a:ext cx="2441469" cy="302167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52" name="Google Shape;85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7200" y="3647911"/>
            <a:ext cx="2441475" cy="105963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39"/>
          <p:cNvSpPr txBox="1"/>
          <p:nvPr>
            <p:ph type="title"/>
          </p:nvPr>
        </p:nvSpPr>
        <p:spPr>
          <a:xfrm>
            <a:off x="1006150" y="555575"/>
            <a:ext cx="28080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RTL</a:t>
            </a:r>
            <a:endParaRPr/>
          </a:p>
        </p:txBody>
      </p:sp>
      <p:sp>
        <p:nvSpPr>
          <p:cNvPr id="858" name="Google Shape;858;p39"/>
          <p:cNvSpPr txBox="1"/>
          <p:nvPr>
            <p:ph idx="4294967295" type="body"/>
          </p:nvPr>
        </p:nvSpPr>
        <p:spPr>
          <a:xfrm>
            <a:off x="853525" y="110725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Only unique type is SP, L, JA, J, JA Push, JA Pop</a:t>
            </a:r>
            <a:endParaRPr/>
          </a:p>
        </p:txBody>
      </p:sp>
      <p:pic>
        <p:nvPicPr>
          <p:cNvPr id="859" name="Google Shape;85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1552" y="486250"/>
            <a:ext cx="3727475" cy="40827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60" name="Google Shape;86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629950"/>
            <a:ext cx="4265899" cy="19390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Calling Conventions</a:t>
            </a:r>
            <a:endParaRPr/>
          </a:p>
        </p:txBody>
      </p:sp>
      <p:sp>
        <p:nvSpPr>
          <p:cNvPr id="866" name="Google Shape;866;p40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Caller: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Push any data to be saved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Push any arguments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Call pushra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Jump to the function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After: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Pop any returned values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Pop any saved data</a:t>
            </a:r>
            <a:endParaRPr/>
          </a:p>
        </p:txBody>
      </p:sp>
      <p:sp>
        <p:nvSpPr>
          <p:cNvPr id="867" name="Google Shape;867;p40"/>
          <p:cNvSpPr txBox="1"/>
          <p:nvPr>
            <p:ph idx="1" type="body"/>
          </p:nvPr>
        </p:nvSpPr>
        <p:spPr>
          <a:xfrm>
            <a:off x="469865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Callee: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Pop RA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Pop any arguments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 the function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Push return values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JA to RA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Snippets</a:t>
            </a:r>
            <a:endParaRPr/>
          </a:p>
        </p:txBody>
      </p:sp>
      <p:pic>
        <p:nvPicPr>
          <p:cNvPr id="873" name="Google Shape;87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975" y="1017725"/>
            <a:ext cx="3220035" cy="382097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74" name="Google Shape;87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8235" y="1017725"/>
            <a:ext cx="325815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Google Shape;879;p42" title="minecarft computer showcase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6988" y="355488"/>
            <a:ext cx="5910025" cy="443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Original Datapath</a:t>
            </a:r>
            <a:endParaRPr/>
          </a:p>
        </p:txBody>
      </p:sp>
      <p:pic>
        <p:nvPicPr>
          <p:cNvPr id="885" name="Google Shape;88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584168" y="433800"/>
            <a:ext cx="397566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44"/>
          <p:cNvSpPr txBox="1"/>
          <p:nvPr>
            <p:ph idx="4294967295" type="body"/>
          </p:nvPr>
        </p:nvSpPr>
        <p:spPr>
          <a:xfrm>
            <a:off x="502450" y="4082025"/>
            <a:ext cx="59988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DATAPATH</a:t>
            </a:r>
            <a:endParaRPr sz="1800"/>
          </a:p>
        </p:txBody>
      </p:sp>
      <p:pic>
        <p:nvPicPr>
          <p:cNvPr id="891" name="Google Shape;8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600" y="344475"/>
            <a:ext cx="7405149" cy="36612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92" name="Google Shape;892;p44"/>
          <p:cNvSpPr txBox="1"/>
          <p:nvPr/>
        </p:nvSpPr>
        <p:spPr>
          <a:xfrm>
            <a:off x="3899900" y="4584550"/>
            <a:ext cx="49905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“It’s not my fault you guys made such a baller datapath” - Garrett Doolittle</a:t>
            </a:r>
            <a:endParaRPr sz="12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Java Programming Workshop by Slidesgo">
  <a:themeElements>
    <a:clrScheme name="Simple Light">
      <a:dk1>
        <a:srgbClr val="FAFAFA"/>
      </a:dk1>
      <a:lt1>
        <a:srgbClr val="0E0E0E"/>
      </a:lt1>
      <a:dk2>
        <a:srgbClr val="2E2E2E"/>
      </a:dk2>
      <a:lt2>
        <a:srgbClr val="0F0F0F"/>
      </a:lt2>
      <a:accent1>
        <a:srgbClr val="00C3DA"/>
      </a:accent1>
      <a:accent2>
        <a:srgbClr val="0B8EDA"/>
      </a:accent2>
      <a:accent3>
        <a:srgbClr val="7800DA"/>
      </a:accent3>
      <a:accent4>
        <a:srgbClr val="DA0078"/>
      </a:accent4>
      <a:accent5>
        <a:srgbClr val="FFFFFF"/>
      </a:accent5>
      <a:accent6>
        <a:srgbClr val="FFFFFF"/>
      </a:accent6>
      <a:hlink>
        <a:srgbClr val="FAFAF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